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71" r:id="rId4"/>
    <p:sldId id="262" r:id="rId5"/>
    <p:sldId id="272" r:id="rId6"/>
    <p:sldId id="263" r:id="rId7"/>
    <p:sldId id="273" r:id="rId8"/>
    <p:sldId id="264" r:id="rId9"/>
    <p:sldId id="274" r:id="rId10"/>
    <p:sldId id="265" r:id="rId11"/>
    <p:sldId id="275" r:id="rId12"/>
    <p:sldId id="266" r:id="rId13"/>
    <p:sldId id="276" r:id="rId14"/>
    <p:sldId id="267" r:id="rId15"/>
    <p:sldId id="277" r:id="rId16"/>
    <p:sldId id="270" r:id="rId17"/>
    <p:sldId id="279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9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1193F-1298-45DB-8AB5-274126EAAA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C84E9-D000-4F51-9292-71D93B0B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1C02-F1A3-499E-9971-C29B967C7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AAC99-D7D6-4D1E-82A8-24371B665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8D9EC-357B-4446-A032-8919DF7C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D611-A58A-42C9-A4D0-F72379CAEB18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DD4C7-ECE7-454B-91A9-CC978D0D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1E007-A2AC-4CC2-8EF0-0F68F0A2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5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420311B-A5EB-4F7E-A61D-26B180F3AA2D}"/>
              </a:ext>
            </a:extLst>
          </p:cNvPr>
          <p:cNvSpPr/>
          <p:nvPr userDrawn="1"/>
        </p:nvSpPr>
        <p:spPr>
          <a:xfrm>
            <a:off x="0" y="6337006"/>
            <a:ext cx="12192000" cy="3844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1474A8-B6F4-42A3-8727-594BF4EF9B49}"/>
              </a:ext>
            </a:extLst>
          </p:cNvPr>
          <p:cNvSpPr/>
          <p:nvPr userDrawn="1"/>
        </p:nvSpPr>
        <p:spPr>
          <a:xfrm>
            <a:off x="244642" y="136525"/>
            <a:ext cx="11738811" cy="208931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9FAC-F9F8-4F4C-96BF-99B31BFC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6" y="365125"/>
            <a:ext cx="9192126" cy="1583991"/>
          </a:xfrm>
          <a:custGeom>
            <a:avLst/>
            <a:gdLst>
              <a:gd name="connsiteX0" fmla="*/ 0 w 9192126"/>
              <a:gd name="connsiteY0" fmla="*/ 0 h 1583991"/>
              <a:gd name="connsiteX1" fmla="*/ 574508 w 9192126"/>
              <a:gd name="connsiteY1" fmla="*/ 0 h 1583991"/>
              <a:gd name="connsiteX2" fmla="*/ 965173 w 9192126"/>
              <a:gd name="connsiteY2" fmla="*/ 0 h 1583991"/>
              <a:gd name="connsiteX3" fmla="*/ 1723524 w 9192126"/>
              <a:gd name="connsiteY3" fmla="*/ 0 h 1583991"/>
              <a:gd name="connsiteX4" fmla="*/ 2022268 w 9192126"/>
              <a:gd name="connsiteY4" fmla="*/ 0 h 1583991"/>
              <a:gd name="connsiteX5" fmla="*/ 2596776 w 9192126"/>
              <a:gd name="connsiteY5" fmla="*/ 0 h 1583991"/>
              <a:gd name="connsiteX6" fmla="*/ 3263205 w 9192126"/>
              <a:gd name="connsiteY6" fmla="*/ 0 h 1583991"/>
              <a:gd name="connsiteX7" fmla="*/ 3653870 w 9192126"/>
              <a:gd name="connsiteY7" fmla="*/ 0 h 1583991"/>
              <a:gd name="connsiteX8" fmla="*/ 4412220 w 9192126"/>
              <a:gd name="connsiteY8" fmla="*/ 0 h 1583991"/>
              <a:gd name="connsiteX9" fmla="*/ 4710965 w 9192126"/>
              <a:gd name="connsiteY9" fmla="*/ 0 h 1583991"/>
              <a:gd name="connsiteX10" fmla="*/ 5009709 w 9192126"/>
              <a:gd name="connsiteY10" fmla="*/ 0 h 1583991"/>
              <a:gd name="connsiteX11" fmla="*/ 5584217 w 9192126"/>
              <a:gd name="connsiteY11" fmla="*/ 0 h 1583991"/>
              <a:gd name="connsiteX12" fmla="*/ 5974882 w 9192126"/>
              <a:gd name="connsiteY12" fmla="*/ 0 h 1583991"/>
              <a:gd name="connsiteX13" fmla="*/ 6549390 w 9192126"/>
              <a:gd name="connsiteY13" fmla="*/ 0 h 1583991"/>
              <a:gd name="connsiteX14" fmla="*/ 7123898 w 9192126"/>
              <a:gd name="connsiteY14" fmla="*/ 0 h 1583991"/>
              <a:gd name="connsiteX15" fmla="*/ 7514563 w 9192126"/>
              <a:gd name="connsiteY15" fmla="*/ 0 h 1583991"/>
              <a:gd name="connsiteX16" fmla="*/ 8180992 w 9192126"/>
              <a:gd name="connsiteY16" fmla="*/ 0 h 1583991"/>
              <a:gd name="connsiteX17" fmla="*/ 8479736 w 9192126"/>
              <a:gd name="connsiteY17" fmla="*/ 0 h 1583991"/>
              <a:gd name="connsiteX18" fmla="*/ 9192126 w 9192126"/>
              <a:gd name="connsiteY18" fmla="*/ 0 h 1583991"/>
              <a:gd name="connsiteX19" fmla="*/ 9192126 w 9192126"/>
              <a:gd name="connsiteY19" fmla="*/ 512157 h 1583991"/>
              <a:gd name="connsiteX20" fmla="*/ 9192126 w 9192126"/>
              <a:gd name="connsiteY20" fmla="*/ 1024314 h 1583991"/>
              <a:gd name="connsiteX21" fmla="*/ 9192126 w 9192126"/>
              <a:gd name="connsiteY21" fmla="*/ 1583991 h 1583991"/>
              <a:gd name="connsiteX22" fmla="*/ 8617618 w 9192126"/>
              <a:gd name="connsiteY22" fmla="*/ 1583991 h 1583991"/>
              <a:gd name="connsiteX23" fmla="*/ 8043110 w 9192126"/>
              <a:gd name="connsiteY23" fmla="*/ 1583991 h 1583991"/>
              <a:gd name="connsiteX24" fmla="*/ 7376681 w 9192126"/>
              <a:gd name="connsiteY24" fmla="*/ 1583991 h 1583991"/>
              <a:gd name="connsiteX25" fmla="*/ 6710252 w 9192126"/>
              <a:gd name="connsiteY25" fmla="*/ 1583991 h 1583991"/>
              <a:gd name="connsiteX26" fmla="*/ 5951902 w 9192126"/>
              <a:gd name="connsiteY26" fmla="*/ 1583991 h 1583991"/>
              <a:gd name="connsiteX27" fmla="*/ 5285472 w 9192126"/>
              <a:gd name="connsiteY27" fmla="*/ 1583991 h 1583991"/>
              <a:gd name="connsiteX28" fmla="*/ 4527122 w 9192126"/>
              <a:gd name="connsiteY28" fmla="*/ 1583991 h 1583991"/>
              <a:gd name="connsiteX29" fmla="*/ 3952614 w 9192126"/>
              <a:gd name="connsiteY29" fmla="*/ 1583991 h 1583991"/>
              <a:gd name="connsiteX30" fmla="*/ 3653870 w 9192126"/>
              <a:gd name="connsiteY30" fmla="*/ 1583991 h 1583991"/>
              <a:gd name="connsiteX31" fmla="*/ 3171283 w 9192126"/>
              <a:gd name="connsiteY31" fmla="*/ 1583991 h 1583991"/>
              <a:gd name="connsiteX32" fmla="*/ 2504854 w 9192126"/>
              <a:gd name="connsiteY32" fmla="*/ 1583991 h 1583991"/>
              <a:gd name="connsiteX33" fmla="*/ 2022268 w 9192126"/>
              <a:gd name="connsiteY33" fmla="*/ 1583991 h 1583991"/>
              <a:gd name="connsiteX34" fmla="*/ 1263917 w 9192126"/>
              <a:gd name="connsiteY34" fmla="*/ 1583991 h 1583991"/>
              <a:gd name="connsiteX35" fmla="*/ 597488 w 9192126"/>
              <a:gd name="connsiteY35" fmla="*/ 1583991 h 1583991"/>
              <a:gd name="connsiteX36" fmla="*/ 0 w 9192126"/>
              <a:gd name="connsiteY36" fmla="*/ 1583991 h 1583991"/>
              <a:gd name="connsiteX37" fmla="*/ 0 w 9192126"/>
              <a:gd name="connsiteY37" fmla="*/ 1040154 h 1583991"/>
              <a:gd name="connsiteX38" fmla="*/ 0 w 9192126"/>
              <a:gd name="connsiteY38" fmla="*/ 559677 h 1583991"/>
              <a:gd name="connsiteX39" fmla="*/ 0 w 9192126"/>
              <a:gd name="connsiteY39" fmla="*/ 0 h 158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192126" h="1583991" fill="none" extrusionOk="0">
                <a:moveTo>
                  <a:pt x="0" y="0"/>
                </a:moveTo>
                <a:cubicBezTo>
                  <a:pt x="184396" y="-8197"/>
                  <a:pt x="333283" y="35360"/>
                  <a:pt x="574508" y="0"/>
                </a:cubicBezTo>
                <a:cubicBezTo>
                  <a:pt x="815733" y="-35360"/>
                  <a:pt x="833322" y="26042"/>
                  <a:pt x="965173" y="0"/>
                </a:cubicBezTo>
                <a:cubicBezTo>
                  <a:pt x="1097024" y="-26042"/>
                  <a:pt x="1467272" y="78194"/>
                  <a:pt x="1723524" y="0"/>
                </a:cubicBezTo>
                <a:cubicBezTo>
                  <a:pt x="1979776" y="-78194"/>
                  <a:pt x="1958285" y="16120"/>
                  <a:pt x="2022268" y="0"/>
                </a:cubicBezTo>
                <a:cubicBezTo>
                  <a:pt x="2086251" y="-16120"/>
                  <a:pt x="2463773" y="38020"/>
                  <a:pt x="2596776" y="0"/>
                </a:cubicBezTo>
                <a:cubicBezTo>
                  <a:pt x="2729779" y="-38020"/>
                  <a:pt x="3003092" y="1516"/>
                  <a:pt x="3263205" y="0"/>
                </a:cubicBezTo>
                <a:cubicBezTo>
                  <a:pt x="3523318" y="-1516"/>
                  <a:pt x="3532618" y="11731"/>
                  <a:pt x="3653870" y="0"/>
                </a:cubicBezTo>
                <a:cubicBezTo>
                  <a:pt x="3775123" y="-11731"/>
                  <a:pt x="4176670" y="57392"/>
                  <a:pt x="4412220" y="0"/>
                </a:cubicBezTo>
                <a:cubicBezTo>
                  <a:pt x="4647770" y="-57392"/>
                  <a:pt x="4635477" y="32762"/>
                  <a:pt x="4710965" y="0"/>
                </a:cubicBezTo>
                <a:cubicBezTo>
                  <a:pt x="4786454" y="-32762"/>
                  <a:pt x="4885610" y="28082"/>
                  <a:pt x="5009709" y="0"/>
                </a:cubicBezTo>
                <a:cubicBezTo>
                  <a:pt x="5133808" y="-28082"/>
                  <a:pt x="5360248" y="48122"/>
                  <a:pt x="5584217" y="0"/>
                </a:cubicBezTo>
                <a:cubicBezTo>
                  <a:pt x="5808186" y="-48122"/>
                  <a:pt x="5832540" y="6656"/>
                  <a:pt x="5974882" y="0"/>
                </a:cubicBezTo>
                <a:cubicBezTo>
                  <a:pt x="6117225" y="-6656"/>
                  <a:pt x="6263510" y="54464"/>
                  <a:pt x="6549390" y="0"/>
                </a:cubicBezTo>
                <a:cubicBezTo>
                  <a:pt x="6835270" y="-54464"/>
                  <a:pt x="6850979" y="26115"/>
                  <a:pt x="7123898" y="0"/>
                </a:cubicBezTo>
                <a:cubicBezTo>
                  <a:pt x="7396817" y="-26115"/>
                  <a:pt x="7372845" y="18506"/>
                  <a:pt x="7514563" y="0"/>
                </a:cubicBezTo>
                <a:cubicBezTo>
                  <a:pt x="7656281" y="-18506"/>
                  <a:pt x="7967289" y="14200"/>
                  <a:pt x="8180992" y="0"/>
                </a:cubicBezTo>
                <a:cubicBezTo>
                  <a:pt x="8394695" y="-14200"/>
                  <a:pt x="8343344" y="20919"/>
                  <a:pt x="8479736" y="0"/>
                </a:cubicBezTo>
                <a:cubicBezTo>
                  <a:pt x="8616128" y="-20919"/>
                  <a:pt x="8872249" y="47059"/>
                  <a:pt x="9192126" y="0"/>
                </a:cubicBezTo>
                <a:cubicBezTo>
                  <a:pt x="9239898" y="110903"/>
                  <a:pt x="9183431" y="374872"/>
                  <a:pt x="9192126" y="512157"/>
                </a:cubicBezTo>
                <a:cubicBezTo>
                  <a:pt x="9200821" y="649442"/>
                  <a:pt x="9164893" y="796386"/>
                  <a:pt x="9192126" y="1024314"/>
                </a:cubicBezTo>
                <a:cubicBezTo>
                  <a:pt x="9219359" y="1252242"/>
                  <a:pt x="9155310" y="1419107"/>
                  <a:pt x="9192126" y="1583991"/>
                </a:cubicBezTo>
                <a:cubicBezTo>
                  <a:pt x="8981194" y="1614100"/>
                  <a:pt x="8815228" y="1569496"/>
                  <a:pt x="8617618" y="1583991"/>
                </a:cubicBezTo>
                <a:cubicBezTo>
                  <a:pt x="8420008" y="1598486"/>
                  <a:pt x="8213997" y="1529720"/>
                  <a:pt x="8043110" y="1583991"/>
                </a:cubicBezTo>
                <a:cubicBezTo>
                  <a:pt x="7872223" y="1638262"/>
                  <a:pt x="7581313" y="1538014"/>
                  <a:pt x="7376681" y="1583991"/>
                </a:cubicBezTo>
                <a:cubicBezTo>
                  <a:pt x="7172049" y="1629968"/>
                  <a:pt x="6858331" y="1549258"/>
                  <a:pt x="6710252" y="1583991"/>
                </a:cubicBezTo>
                <a:cubicBezTo>
                  <a:pt x="6562173" y="1618724"/>
                  <a:pt x="6110826" y="1580570"/>
                  <a:pt x="5951902" y="1583991"/>
                </a:cubicBezTo>
                <a:cubicBezTo>
                  <a:pt x="5792978" y="1587412"/>
                  <a:pt x="5582121" y="1530584"/>
                  <a:pt x="5285472" y="1583991"/>
                </a:cubicBezTo>
                <a:cubicBezTo>
                  <a:pt x="4988823" y="1637398"/>
                  <a:pt x="4799100" y="1509735"/>
                  <a:pt x="4527122" y="1583991"/>
                </a:cubicBezTo>
                <a:cubicBezTo>
                  <a:pt x="4255144" y="1658247"/>
                  <a:pt x="4149082" y="1561597"/>
                  <a:pt x="3952614" y="1583991"/>
                </a:cubicBezTo>
                <a:cubicBezTo>
                  <a:pt x="3756146" y="1606385"/>
                  <a:pt x="3773237" y="1562265"/>
                  <a:pt x="3653870" y="1583991"/>
                </a:cubicBezTo>
                <a:cubicBezTo>
                  <a:pt x="3534503" y="1605717"/>
                  <a:pt x="3411394" y="1565248"/>
                  <a:pt x="3171283" y="1583991"/>
                </a:cubicBezTo>
                <a:cubicBezTo>
                  <a:pt x="2931172" y="1602734"/>
                  <a:pt x="2649805" y="1539616"/>
                  <a:pt x="2504854" y="1583991"/>
                </a:cubicBezTo>
                <a:cubicBezTo>
                  <a:pt x="2359903" y="1628366"/>
                  <a:pt x="2232940" y="1550333"/>
                  <a:pt x="2022268" y="1583991"/>
                </a:cubicBezTo>
                <a:cubicBezTo>
                  <a:pt x="1811596" y="1617649"/>
                  <a:pt x="1574427" y="1543759"/>
                  <a:pt x="1263917" y="1583991"/>
                </a:cubicBezTo>
                <a:cubicBezTo>
                  <a:pt x="953407" y="1624223"/>
                  <a:pt x="920855" y="1519549"/>
                  <a:pt x="597488" y="1583991"/>
                </a:cubicBezTo>
                <a:cubicBezTo>
                  <a:pt x="274121" y="1648433"/>
                  <a:pt x="251159" y="1582464"/>
                  <a:pt x="0" y="1583991"/>
                </a:cubicBezTo>
                <a:cubicBezTo>
                  <a:pt x="-49063" y="1328547"/>
                  <a:pt x="11550" y="1296433"/>
                  <a:pt x="0" y="1040154"/>
                </a:cubicBezTo>
                <a:cubicBezTo>
                  <a:pt x="-11550" y="783875"/>
                  <a:pt x="21242" y="745944"/>
                  <a:pt x="0" y="559677"/>
                </a:cubicBezTo>
                <a:cubicBezTo>
                  <a:pt x="-21242" y="373410"/>
                  <a:pt x="48752" y="254086"/>
                  <a:pt x="0" y="0"/>
                </a:cubicBezTo>
                <a:close/>
              </a:path>
              <a:path w="9192126" h="1583991" stroke="0" extrusionOk="0">
                <a:moveTo>
                  <a:pt x="0" y="0"/>
                </a:moveTo>
                <a:cubicBezTo>
                  <a:pt x="124833" y="-45484"/>
                  <a:pt x="310528" y="30178"/>
                  <a:pt x="390665" y="0"/>
                </a:cubicBezTo>
                <a:cubicBezTo>
                  <a:pt x="470802" y="-30178"/>
                  <a:pt x="579955" y="14896"/>
                  <a:pt x="689409" y="0"/>
                </a:cubicBezTo>
                <a:cubicBezTo>
                  <a:pt x="798863" y="-14896"/>
                  <a:pt x="1110690" y="25163"/>
                  <a:pt x="1447760" y="0"/>
                </a:cubicBezTo>
                <a:cubicBezTo>
                  <a:pt x="1784830" y="-25163"/>
                  <a:pt x="1868393" y="62402"/>
                  <a:pt x="2114189" y="0"/>
                </a:cubicBezTo>
                <a:cubicBezTo>
                  <a:pt x="2359985" y="-62402"/>
                  <a:pt x="2417361" y="25263"/>
                  <a:pt x="2504854" y="0"/>
                </a:cubicBezTo>
                <a:cubicBezTo>
                  <a:pt x="2592347" y="-25263"/>
                  <a:pt x="3021435" y="45334"/>
                  <a:pt x="3171283" y="0"/>
                </a:cubicBezTo>
                <a:cubicBezTo>
                  <a:pt x="3321131" y="-45334"/>
                  <a:pt x="3337322" y="11657"/>
                  <a:pt x="3470028" y="0"/>
                </a:cubicBezTo>
                <a:cubicBezTo>
                  <a:pt x="3602734" y="-11657"/>
                  <a:pt x="3707378" y="27037"/>
                  <a:pt x="3860693" y="0"/>
                </a:cubicBezTo>
                <a:cubicBezTo>
                  <a:pt x="4014008" y="-27037"/>
                  <a:pt x="4098455" y="9368"/>
                  <a:pt x="4159437" y="0"/>
                </a:cubicBezTo>
                <a:cubicBezTo>
                  <a:pt x="4220419" y="-9368"/>
                  <a:pt x="4472314" y="34590"/>
                  <a:pt x="4642024" y="0"/>
                </a:cubicBezTo>
                <a:cubicBezTo>
                  <a:pt x="4811734" y="-34590"/>
                  <a:pt x="5152601" y="73106"/>
                  <a:pt x="5308453" y="0"/>
                </a:cubicBezTo>
                <a:cubicBezTo>
                  <a:pt x="5464305" y="-73106"/>
                  <a:pt x="5464796" y="2722"/>
                  <a:pt x="5607197" y="0"/>
                </a:cubicBezTo>
                <a:cubicBezTo>
                  <a:pt x="5749598" y="-2722"/>
                  <a:pt x="5916300" y="29687"/>
                  <a:pt x="6181705" y="0"/>
                </a:cubicBezTo>
                <a:cubicBezTo>
                  <a:pt x="6447110" y="-29687"/>
                  <a:pt x="6692166" y="89815"/>
                  <a:pt x="6940055" y="0"/>
                </a:cubicBezTo>
                <a:cubicBezTo>
                  <a:pt x="7187944" y="-89815"/>
                  <a:pt x="7319841" y="34334"/>
                  <a:pt x="7514563" y="0"/>
                </a:cubicBezTo>
                <a:cubicBezTo>
                  <a:pt x="7709285" y="-34334"/>
                  <a:pt x="7949042" y="52373"/>
                  <a:pt x="8180992" y="0"/>
                </a:cubicBezTo>
                <a:cubicBezTo>
                  <a:pt x="8412942" y="-52373"/>
                  <a:pt x="8481564" y="5667"/>
                  <a:pt x="8571657" y="0"/>
                </a:cubicBezTo>
                <a:cubicBezTo>
                  <a:pt x="8661751" y="-5667"/>
                  <a:pt x="9065504" y="44286"/>
                  <a:pt x="9192126" y="0"/>
                </a:cubicBezTo>
                <a:cubicBezTo>
                  <a:pt x="9252730" y="170335"/>
                  <a:pt x="9149965" y="397509"/>
                  <a:pt x="9192126" y="543837"/>
                </a:cubicBezTo>
                <a:cubicBezTo>
                  <a:pt x="9234287" y="690165"/>
                  <a:pt x="9179096" y="875156"/>
                  <a:pt x="9192126" y="1024314"/>
                </a:cubicBezTo>
                <a:cubicBezTo>
                  <a:pt x="9205156" y="1173472"/>
                  <a:pt x="9137946" y="1359383"/>
                  <a:pt x="9192126" y="1583991"/>
                </a:cubicBezTo>
                <a:cubicBezTo>
                  <a:pt x="8887214" y="1664802"/>
                  <a:pt x="8624201" y="1579961"/>
                  <a:pt x="8433776" y="1583991"/>
                </a:cubicBezTo>
                <a:cubicBezTo>
                  <a:pt x="8243351" y="1588021"/>
                  <a:pt x="8144390" y="1576455"/>
                  <a:pt x="7859268" y="1583991"/>
                </a:cubicBezTo>
                <a:cubicBezTo>
                  <a:pt x="7574146" y="1591527"/>
                  <a:pt x="7566853" y="1577111"/>
                  <a:pt x="7468602" y="1583991"/>
                </a:cubicBezTo>
                <a:cubicBezTo>
                  <a:pt x="7370351" y="1590871"/>
                  <a:pt x="7301106" y="1564175"/>
                  <a:pt x="7169858" y="1583991"/>
                </a:cubicBezTo>
                <a:cubicBezTo>
                  <a:pt x="7038610" y="1603807"/>
                  <a:pt x="6674093" y="1564255"/>
                  <a:pt x="6503429" y="1583991"/>
                </a:cubicBezTo>
                <a:cubicBezTo>
                  <a:pt x="6332765" y="1603727"/>
                  <a:pt x="6203221" y="1532984"/>
                  <a:pt x="6020843" y="1583991"/>
                </a:cubicBezTo>
                <a:cubicBezTo>
                  <a:pt x="5838465" y="1634998"/>
                  <a:pt x="5619109" y="1546972"/>
                  <a:pt x="5446335" y="1583991"/>
                </a:cubicBezTo>
                <a:cubicBezTo>
                  <a:pt x="5273561" y="1621010"/>
                  <a:pt x="5230601" y="1552069"/>
                  <a:pt x="5147591" y="1583991"/>
                </a:cubicBezTo>
                <a:cubicBezTo>
                  <a:pt x="5064581" y="1615913"/>
                  <a:pt x="4970782" y="1549997"/>
                  <a:pt x="4848846" y="1583991"/>
                </a:cubicBezTo>
                <a:cubicBezTo>
                  <a:pt x="4726911" y="1617985"/>
                  <a:pt x="4557494" y="1572678"/>
                  <a:pt x="4274339" y="1583991"/>
                </a:cubicBezTo>
                <a:cubicBezTo>
                  <a:pt x="3991184" y="1595304"/>
                  <a:pt x="3972288" y="1529733"/>
                  <a:pt x="3699831" y="1583991"/>
                </a:cubicBezTo>
                <a:cubicBezTo>
                  <a:pt x="3427374" y="1638249"/>
                  <a:pt x="3481671" y="1561391"/>
                  <a:pt x="3401087" y="1583991"/>
                </a:cubicBezTo>
                <a:cubicBezTo>
                  <a:pt x="3320503" y="1606591"/>
                  <a:pt x="2921043" y="1535638"/>
                  <a:pt x="2734657" y="1583991"/>
                </a:cubicBezTo>
                <a:cubicBezTo>
                  <a:pt x="2548271" y="1632344"/>
                  <a:pt x="2495144" y="1544426"/>
                  <a:pt x="2343992" y="1583991"/>
                </a:cubicBezTo>
                <a:cubicBezTo>
                  <a:pt x="2192840" y="1623556"/>
                  <a:pt x="1954137" y="1545837"/>
                  <a:pt x="1585642" y="1583991"/>
                </a:cubicBezTo>
                <a:cubicBezTo>
                  <a:pt x="1217147" y="1622145"/>
                  <a:pt x="1152708" y="1547022"/>
                  <a:pt x="1011134" y="1583991"/>
                </a:cubicBezTo>
                <a:cubicBezTo>
                  <a:pt x="869560" y="1620960"/>
                  <a:pt x="306509" y="1497510"/>
                  <a:pt x="0" y="1583991"/>
                </a:cubicBezTo>
                <a:cubicBezTo>
                  <a:pt x="-36690" y="1332751"/>
                  <a:pt x="60797" y="1293141"/>
                  <a:pt x="0" y="1040154"/>
                </a:cubicBezTo>
                <a:cubicBezTo>
                  <a:pt x="-60797" y="787167"/>
                  <a:pt x="23565" y="607340"/>
                  <a:pt x="0" y="480477"/>
                </a:cubicBezTo>
                <a:cubicBezTo>
                  <a:pt x="-23565" y="353614"/>
                  <a:pt x="54725" y="102346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109382681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6AC1A-6BFF-4AB9-8AF5-D1E800FD5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642" y="2658978"/>
            <a:ext cx="3473116" cy="34818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1A54A-96FC-4182-AEF6-9FD9FA46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CECC-59A8-42B9-A6F5-FB9EAFF3D2F3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D0098-16F9-4B1B-9469-59963BEA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www.teachingvisuallyimpaired.com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8D0F8-C79B-45A0-8CDB-C3F0B592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08B8-EB96-4D41-A948-0D87B3D4A2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E9F181-0049-4BB6-A6FB-0BD10E1C18E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57937" y="2658977"/>
            <a:ext cx="3473116" cy="34818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D372E6-5448-4474-84F7-961D8A48E27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01289" y="2658975"/>
            <a:ext cx="3473116" cy="34818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E0346D-6ACB-4EFC-8BA5-35866DB870AC}"/>
              </a:ext>
            </a:extLst>
          </p:cNvPr>
          <p:cNvCxnSpPr/>
          <p:nvPr userDrawn="1"/>
        </p:nvCxnSpPr>
        <p:spPr>
          <a:xfrm>
            <a:off x="4014536" y="2658975"/>
            <a:ext cx="0" cy="3481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7B2345-2204-4451-BB4D-784A36FE0CDC}"/>
              </a:ext>
            </a:extLst>
          </p:cNvPr>
          <p:cNvCxnSpPr/>
          <p:nvPr userDrawn="1"/>
        </p:nvCxnSpPr>
        <p:spPr>
          <a:xfrm>
            <a:off x="8077200" y="2658975"/>
            <a:ext cx="0" cy="3481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49A22A-1810-417A-9E9C-B1CF7993B74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835275" y="416855"/>
            <a:ext cx="1884946" cy="153226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00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149200-EA68-48DB-B2DE-542186BD6805}"/>
              </a:ext>
            </a:extLst>
          </p:cNvPr>
          <p:cNvSpPr/>
          <p:nvPr userDrawn="1"/>
        </p:nvSpPr>
        <p:spPr>
          <a:xfrm>
            <a:off x="0" y="6337006"/>
            <a:ext cx="12192000" cy="3844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F9DEA-B633-44B6-B165-EF5208FB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99290-A6C8-415F-B662-46836A07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D570C-086B-48A6-80DF-F9A1CCB2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EC0-0314-49D5-891D-0265FBCDD6B6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89177-F84C-45F3-9664-C7A01479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www.teachingvisuallyimpaired.com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415FE-B9E6-4973-B44E-619FEFF5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25EE-446F-48C1-91C5-28DF4F051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51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619C-2D27-4B5D-8570-CBE0B467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CFC9-CDC5-4F39-9B2A-F3F9C23F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2437-9F31-49FC-AF47-38A6BE6F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7F23-8CAB-4B36-A25E-24F68D4786EF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F04A6-4DC8-4C14-81EF-916B7550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3E21-F2CA-43CD-ADBA-27AAB645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9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1C02-F1A3-499E-9971-C29B967C7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AAC99-D7D6-4D1E-82A8-24371B665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8D9EC-357B-4446-A032-8919DF7C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63B2-ADE1-4E78-BA07-421403E6494D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DD4C7-ECE7-454B-91A9-CC978D0D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1E007-A2AC-4CC2-8EF0-0F68F0A2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75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619C-2D27-4B5D-8570-CBE0B467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CFC9-CDC5-4F39-9B2A-F3F9C23F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2437-9F31-49FC-AF47-38A6BE6F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40E-05E0-4DB8-8626-F72454C671D9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F04A6-4DC8-4C14-81EF-916B7550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3E21-F2CA-43CD-ADBA-27AAB645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2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619C-2D27-4B5D-8570-CBE0B467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CFC9-CDC5-4F39-9B2A-F3F9C23F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2437-9F31-49FC-AF47-38A6BE6F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2466-632F-4B0E-9D47-B9BECAAAA36C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F04A6-4DC8-4C14-81EF-916B7550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3E21-F2CA-43CD-ADBA-27AAB645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0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A160-673B-421F-B340-6DA038F3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E91B6-ECDD-43F6-B373-A890965FA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5BA6C-677D-4B65-A742-B9C815F1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22F2-B342-4BBA-849F-0B7BC6CC95D9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C0E13-9067-4B79-87AC-7D89675C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41721-1DE8-4C45-B36C-004B1F4D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4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22B0-7F74-469B-92B3-4133754B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15E47-4E5E-4AD7-9961-22EAF5770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03BAE-7E9B-4C63-AF92-BCA47A34D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BFFA0-FF1B-4842-BD0B-A6E65959A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0F69-71A9-474B-BFB3-B7A161A6BEFF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DCE31-2326-4645-B6C4-3A0AB9A0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0F919-18BD-4712-9241-1138AB39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93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4654E-1591-4295-A631-4FE88354E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A2E82-262F-4C4A-ACE8-0974B8BF1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330B9-D50A-4F1B-9D0D-E27594C2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7ECC2-A6BB-43D7-90A8-BFB6267D4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F5171-3C6C-4839-B2B0-1A4A7BC7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9C984C-861B-477F-B023-B5B13C64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7537-B89B-4D00-B4BE-66DCDCAB9452}" type="datetime1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D9D63-5B41-43C6-BAD1-10C8279FD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6FDD7E-A0CD-4321-8BF1-F110F4F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35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FBBA-ECF1-450C-82F2-DC7B44AC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EC6284-5336-420A-A589-44E08FF7E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6809-7822-4283-A5DE-6ED16D5335B6}" type="datetime1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E2EB2-A301-4D10-B116-14195EA2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F6E28-B527-46B4-97FB-295E3FE4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4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619C-2D27-4B5D-8570-CBE0B467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CFC9-CDC5-4F39-9B2A-F3F9C23F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2437-9F31-49FC-AF47-38A6BE6F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2353-E8BF-44A7-B107-90F8180FEC5A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F04A6-4DC8-4C14-81EF-916B7550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3E21-F2CA-43CD-ADBA-27AAB645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0254B-FB1B-4516-B2A8-E7F24A58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3B49-6AD7-4DC0-96CB-69A0C0F6F8E4}" type="datetime1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93AC2C-DCC6-42D7-B034-FF9DF361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DFA23-A39D-47BD-A65B-4B743806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6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17FC-B006-4FBD-9683-07E23116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86B3-1107-473C-96D8-82E0F310F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0313A-87B4-4400-8AE0-051381400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9D882-CE5E-4FBB-A296-4C40C932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86C2-80FF-4DAD-96F5-7ACB4C6C8619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725A2-34CB-400D-8E47-B7B6164C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90D53-DCAE-4047-8833-EA27A1EF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08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1612-00E6-496E-AA9D-CE1A754A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22553A-6B2C-4C5F-A758-8B001AEA4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036E9-5FB5-4A9E-A5A4-40ED38BC6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FB5FD-2BA3-4C5A-90CF-75A65ABF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D155-8D6D-4EF7-A5D8-23A1CE2733E5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E3C46-5E57-411B-9169-9297668F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0A0C5-833B-4568-AA76-2860EBD1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58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B649-78D0-48DE-BE2B-5B912EB6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C104C-9661-437A-B2FE-A901511B5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05BC4-37CB-42C1-8F6E-67131EBE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0104-C629-459F-B1E4-49B79983A167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3EE0D-E0BB-4D30-8E1C-3F10947C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0F588-F686-44FC-B535-29BFDB22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2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03D68-2631-46E6-952F-4742619DF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350AE-BDE3-4C75-9D56-EBD5734D1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3B257-7106-4194-A8B4-FB962BE2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BE23-1901-4C1F-9AC6-29038EB42708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B6F88-99A1-421A-95D6-3B600EF9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AAED2-9C22-4EBE-802B-06608082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4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1C02-F1A3-499E-9971-C29B967C7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AAC99-D7D6-4D1E-82A8-24371B665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8D9EC-357B-4446-A032-8919DF7C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0419-D5C2-4A05-9A1B-F6663CB5D8BB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DD4C7-ECE7-454B-91A9-CC978D0D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1E007-A2AC-4CC2-8EF0-0F68F0A2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1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619C-2D27-4B5D-8570-CBE0B467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CFC9-CDC5-4F39-9B2A-F3F9C23F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2437-9F31-49FC-AF47-38A6BE6F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EB4A-9779-42EF-A750-84B83F88EB68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F04A6-4DC8-4C14-81EF-916B7550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3E21-F2CA-43CD-ADBA-27AAB645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0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619C-2D27-4B5D-8570-CBE0B467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CFC9-CDC5-4F39-9B2A-F3F9C23FE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998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2437-9F31-49FC-AF47-38A6BE6F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158B-9AF6-4A16-B43C-5D4734A30630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F04A6-4DC8-4C14-81EF-916B7550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3E21-F2CA-43CD-ADBA-27AAB645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43B65F-C418-433A-9BA9-587209DDA0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9964" y="1825625"/>
            <a:ext cx="504998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74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4B3BC2E-9419-488B-BC81-AA13DA3E71CD}"/>
              </a:ext>
            </a:extLst>
          </p:cNvPr>
          <p:cNvSpPr/>
          <p:nvPr userDrawn="1"/>
        </p:nvSpPr>
        <p:spPr>
          <a:xfrm>
            <a:off x="233916" y="212651"/>
            <a:ext cx="11674545" cy="165867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8765D-EA52-4467-960E-5F395602A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4670"/>
            <a:ext cx="11238614" cy="1307804"/>
          </a:xfrm>
          <a:custGeom>
            <a:avLst/>
            <a:gdLst>
              <a:gd name="connsiteX0" fmla="*/ 0 w 11238614"/>
              <a:gd name="connsiteY0" fmla="*/ 0 h 1307804"/>
              <a:gd name="connsiteX1" fmla="*/ 703892 w 11238614"/>
              <a:gd name="connsiteY1" fmla="*/ 0 h 1307804"/>
              <a:gd name="connsiteX2" fmla="*/ 1183012 w 11238614"/>
              <a:gd name="connsiteY2" fmla="*/ 0 h 1307804"/>
              <a:gd name="connsiteX3" fmla="*/ 1774518 w 11238614"/>
              <a:gd name="connsiteY3" fmla="*/ 0 h 1307804"/>
              <a:gd name="connsiteX4" fmla="*/ 2141252 w 11238614"/>
              <a:gd name="connsiteY4" fmla="*/ 0 h 1307804"/>
              <a:gd name="connsiteX5" fmla="*/ 2732758 w 11238614"/>
              <a:gd name="connsiteY5" fmla="*/ 0 h 1307804"/>
              <a:gd name="connsiteX6" fmla="*/ 3549036 w 11238614"/>
              <a:gd name="connsiteY6" fmla="*/ 0 h 1307804"/>
              <a:gd name="connsiteX7" fmla="*/ 4140542 w 11238614"/>
              <a:gd name="connsiteY7" fmla="*/ 0 h 1307804"/>
              <a:gd name="connsiteX8" fmla="*/ 4732048 w 11238614"/>
              <a:gd name="connsiteY8" fmla="*/ 0 h 1307804"/>
              <a:gd name="connsiteX9" fmla="*/ 5098782 w 11238614"/>
              <a:gd name="connsiteY9" fmla="*/ 0 h 1307804"/>
              <a:gd name="connsiteX10" fmla="*/ 5353129 w 11238614"/>
              <a:gd name="connsiteY10" fmla="*/ 0 h 1307804"/>
              <a:gd name="connsiteX11" fmla="*/ 5607477 w 11238614"/>
              <a:gd name="connsiteY11" fmla="*/ 0 h 1307804"/>
              <a:gd name="connsiteX12" fmla="*/ 5861824 w 11238614"/>
              <a:gd name="connsiteY12" fmla="*/ 0 h 1307804"/>
              <a:gd name="connsiteX13" fmla="*/ 6453330 w 11238614"/>
              <a:gd name="connsiteY13" fmla="*/ 0 h 1307804"/>
              <a:gd name="connsiteX14" fmla="*/ 7044836 w 11238614"/>
              <a:gd name="connsiteY14" fmla="*/ 0 h 1307804"/>
              <a:gd name="connsiteX15" fmla="*/ 7748729 w 11238614"/>
              <a:gd name="connsiteY15" fmla="*/ 0 h 1307804"/>
              <a:gd name="connsiteX16" fmla="*/ 8115462 w 11238614"/>
              <a:gd name="connsiteY16" fmla="*/ 0 h 1307804"/>
              <a:gd name="connsiteX17" fmla="*/ 8594582 w 11238614"/>
              <a:gd name="connsiteY17" fmla="*/ 0 h 1307804"/>
              <a:gd name="connsiteX18" fmla="*/ 9186088 w 11238614"/>
              <a:gd name="connsiteY18" fmla="*/ 0 h 1307804"/>
              <a:gd name="connsiteX19" fmla="*/ 10002366 w 11238614"/>
              <a:gd name="connsiteY19" fmla="*/ 0 h 1307804"/>
              <a:gd name="connsiteX20" fmla="*/ 10369100 w 11238614"/>
              <a:gd name="connsiteY20" fmla="*/ 0 h 1307804"/>
              <a:gd name="connsiteX21" fmla="*/ 10735834 w 11238614"/>
              <a:gd name="connsiteY21" fmla="*/ 0 h 1307804"/>
              <a:gd name="connsiteX22" fmla="*/ 11238614 w 11238614"/>
              <a:gd name="connsiteY22" fmla="*/ 0 h 1307804"/>
              <a:gd name="connsiteX23" fmla="*/ 11238614 w 11238614"/>
              <a:gd name="connsiteY23" fmla="*/ 449013 h 1307804"/>
              <a:gd name="connsiteX24" fmla="*/ 11238614 w 11238614"/>
              <a:gd name="connsiteY24" fmla="*/ 845713 h 1307804"/>
              <a:gd name="connsiteX25" fmla="*/ 11238614 w 11238614"/>
              <a:gd name="connsiteY25" fmla="*/ 1307804 h 1307804"/>
              <a:gd name="connsiteX26" fmla="*/ 10647108 w 11238614"/>
              <a:gd name="connsiteY26" fmla="*/ 1307804 h 1307804"/>
              <a:gd name="connsiteX27" fmla="*/ 9830830 w 11238614"/>
              <a:gd name="connsiteY27" fmla="*/ 1307804 h 1307804"/>
              <a:gd name="connsiteX28" fmla="*/ 9239324 w 11238614"/>
              <a:gd name="connsiteY28" fmla="*/ 1307804 h 1307804"/>
              <a:gd name="connsiteX29" fmla="*/ 8535432 w 11238614"/>
              <a:gd name="connsiteY29" fmla="*/ 1307804 h 1307804"/>
              <a:gd name="connsiteX30" fmla="*/ 8056312 w 11238614"/>
              <a:gd name="connsiteY30" fmla="*/ 1307804 h 1307804"/>
              <a:gd name="connsiteX31" fmla="*/ 7352420 w 11238614"/>
              <a:gd name="connsiteY31" fmla="*/ 1307804 h 1307804"/>
              <a:gd name="connsiteX32" fmla="*/ 6873300 w 11238614"/>
              <a:gd name="connsiteY32" fmla="*/ 1307804 h 1307804"/>
              <a:gd name="connsiteX33" fmla="*/ 6281794 w 11238614"/>
              <a:gd name="connsiteY33" fmla="*/ 1307804 h 1307804"/>
              <a:gd name="connsiteX34" fmla="*/ 5465515 w 11238614"/>
              <a:gd name="connsiteY34" fmla="*/ 1307804 h 1307804"/>
              <a:gd name="connsiteX35" fmla="*/ 4874009 w 11238614"/>
              <a:gd name="connsiteY35" fmla="*/ 1307804 h 1307804"/>
              <a:gd name="connsiteX36" fmla="*/ 4170117 w 11238614"/>
              <a:gd name="connsiteY36" fmla="*/ 1307804 h 1307804"/>
              <a:gd name="connsiteX37" fmla="*/ 3803384 w 11238614"/>
              <a:gd name="connsiteY37" fmla="*/ 1307804 h 1307804"/>
              <a:gd name="connsiteX38" fmla="*/ 3099491 w 11238614"/>
              <a:gd name="connsiteY38" fmla="*/ 1307804 h 1307804"/>
              <a:gd name="connsiteX39" fmla="*/ 2395599 w 11238614"/>
              <a:gd name="connsiteY39" fmla="*/ 1307804 h 1307804"/>
              <a:gd name="connsiteX40" fmla="*/ 1804093 w 11238614"/>
              <a:gd name="connsiteY40" fmla="*/ 1307804 h 1307804"/>
              <a:gd name="connsiteX41" fmla="*/ 1437360 w 11238614"/>
              <a:gd name="connsiteY41" fmla="*/ 1307804 h 1307804"/>
              <a:gd name="connsiteX42" fmla="*/ 1183012 w 11238614"/>
              <a:gd name="connsiteY42" fmla="*/ 1307804 h 1307804"/>
              <a:gd name="connsiteX43" fmla="*/ 703892 w 11238614"/>
              <a:gd name="connsiteY43" fmla="*/ 1307804 h 1307804"/>
              <a:gd name="connsiteX44" fmla="*/ 0 w 11238614"/>
              <a:gd name="connsiteY44" fmla="*/ 1307804 h 1307804"/>
              <a:gd name="connsiteX45" fmla="*/ 0 w 11238614"/>
              <a:gd name="connsiteY45" fmla="*/ 858791 h 1307804"/>
              <a:gd name="connsiteX46" fmla="*/ 0 w 11238614"/>
              <a:gd name="connsiteY46" fmla="*/ 422857 h 1307804"/>
              <a:gd name="connsiteX47" fmla="*/ 0 w 11238614"/>
              <a:gd name="connsiteY47" fmla="*/ 0 h 130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38614" h="1307804" fill="none" extrusionOk="0">
                <a:moveTo>
                  <a:pt x="0" y="0"/>
                </a:moveTo>
                <a:cubicBezTo>
                  <a:pt x="291792" y="-13314"/>
                  <a:pt x="520136" y="40706"/>
                  <a:pt x="703892" y="0"/>
                </a:cubicBezTo>
                <a:cubicBezTo>
                  <a:pt x="887648" y="-40706"/>
                  <a:pt x="1068056" y="10618"/>
                  <a:pt x="1183012" y="0"/>
                </a:cubicBezTo>
                <a:cubicBezTo>
                  <a:pt x="1297968" y="-10618"/>
                  <a:pt x="1498912" y="6788"/>
                  <a:pt x="1774518" y="0"/>
                </a:cubicBezTo>
                <a:cubicBezTo>
                  <a:pt x="2050124" y="-6788"/>
                  <a:pt x="2025729" y="31811"/>
                  <a:pt x="2141252" y="0"/>
                </a:cubicBezTo>
                <a:cubicBezTo>
                  <a:pt x="2256775" y="-31811"/>
                  <a:pt x="2549348" y="26822"/>
                  <a:pt x="2732758" y="0"/>
                </a:cubicBezTo>
                <a:cubicBezTo>
                  <a:pt x="2916168" y="-26822"/>
                  <a:pt x="3309748" y="49825"/>
                  <a:pt x="3549036" y="0"/>
                </a:cubicBezTo>
                <a:cubicBezTo>
                  <a:pt x="3788324" y="-49825"/>
                  <a:pt x="3949611" y="50997"/>
                  <a:pt x="4140542" y="0"/>
                </a:cubicBezTo>
                <a:cubicBezTo>
                  <a:pt x="4331473" y="-50997"/>
                  <a:pt x="4499890" y="48093"/>
                  <a:pt x="4732048" y="0"/>
                </a:cubicBezTo>
                <a:cubicBezTo>
                  <a:pt x="4964206" y="-48093"/>
                  <a:pt x="4925791" y="25366"/>
                  <a:pt x="5098782" y="0"/>
                </a:cubicBezTo>
                <a:cubicBezTo>
                  <a:pt x="5271773" y="-25366"/>
                  <a:pt x="5266745" y="1156"/>
                  <a:pt x="5353129" y="0"/>
                </a:cubicBezTo>
                <a:cubicBezTo>
                  <a:pt x="5439513" y="-1156"/>
                  <a:pt x="5534823" y="4847"/>
                  <a:pt x="5607477" y="0"/>
                </a:cubicBezTo>
                <a:cubicBezTo>
                  <a:pt x="5680131" y="-4847"/>
                  <a:pt x="5776711" y="1680"/>
                  <a:pt x="5861824" y="0"/>
                </a:cubicBezTo>
                <a:cubicBezTo>
                  <a:pt x="5946937" y="-1680"/>
                  <a:pt x="6316315" y="58457"/>
                  <a:pt x="6453330" y="0"/>
                </a:cubicBezTo>
                <a:cubicBezTo>
                  <a:pt x="6590345" y="-58457"/>
                  <a:pt x="6850472" y="37023"/>
                  <a:pt x="7044836" y="0"/>
                </a:cubicBezTo>
                <a:cubicBezTo>
                  <a:pt x="7239200" y="-37023"/>
                  <a:pt x="7430849" y="39884"/>
                  <a:pt x="7748729" y="0"/>
                </a:cubicBezTo>
                <a:cubicBezTo>
                  <a:pt x="8066609" y="-39884"/>
                  <a:pt x="7933160" y="17305"/>
                  <a:pt x="8115462" y="0"/>
                </a:cubicBezTo>
                <a:cubicBezTo>
                  <a:pt x="8297764" y="-17305"/>
                  <a:pt x="8493569" y="10390"/>
                  <a:pt x="8594582" y="0"/>
                </a:cubicBezTo>
                <a:cubicBezTo>
                  <a:pt x="8695595" y="-10390"/>
                  <a:pt x="8899032" y="53907"/>
                  <a:pt x="9186088" y="0"/>
                </a:cubicBezTo>
                <a:cubicBezTo>
                  <a:pt x="9473144" y="-53907"/>
                  <a:pt x="9672994" y="84555"/>
                  <a:pt x="10002366" y="0"/>
                </a:cubicBezTo>
                <a:cubicBezTo>
                  <a:pt x="10331738" y="-84555"/>
                  <a:pt x="10264551" y="35212"/>
                  <a:pt x="10369100" y="0"/>
                </a:cubicBezTo>
                <a:cubicBezTo>
                  <a:pt x="10473649" y="-35212"/>
                  <a:pt x="10561140" y="19886"/>
                  <a:pt x="10735834" y="0"/>
                </a:cubicBezTo>
                <a:cubicBezTo>
                  <a:pt x="10910528" y="-19886"/>
                  <a:pt x="11129404" y="32271"/>
                  <a:pt x="11238614" y="0"/>
                </a:cubicBezTo>
                <a:cubicBezTo>
                  <a:pt x="11284645" y="221734"/>
                  <a:pt x="11199915" y="343474"/>
                  <a:pt x="11238614" y="449013"/>
                </a:cubicBezTo>
                <a:cubicBezTo>
                  <a:pt x="11277313" y="554552"/>
                  <a:pt x="11238363" y="742403"/>
                  <a:pt x="11238614" y="845713"/>
                </a:cubicBezTo>
                <a:cubicBezTo>
                  <a:pt x="11238865" y="949023"/>
                  <a:pt x="11185628" y="1206125"/>
                  <a:pt x="11238614" y="1307804"/>
                </a:cubicBezTo>
                <a:cubicBezTo>
                  <a:pt x="11062678" y="1377269"/>
                  <a:pt x="10847989" y="1290434"/>
                  <a:pt x="10647108" y="1307804"/>
                </a:cubicBezTo>
                <a:cubicBezTo>
                  <a:pt x="10446227" y="1325174"/>
                  <a:pt x="10141694" y="1303376"/>
                  <a:pt x="9830830" y="1307804"/>
                </a:cubicBezTo>
                <a:cubicBezTo>
                  <a:pt x="9519966" y="1312232"/>
                  <a:pt x="9478892" y="1257851"/>
                  <a:pt x="9239324" y="1307804"/>
                </a:cubicBezTo>
                <a:cubicBezTo>
                  <a:pt x="8999756" y="1357757"/>
                  <a:pt x="8829774" y="1255678"/>
                  <a:pt x="8535432" y="1307804"/>
                </a:cubicBezTo>
                <a:cubicBezTo>
                  <a:pt x="8241090" y="1359930"/>
                  <a:pt x="8228850" y="1279862"/>
                  <a:pt x="8056312" y="1307804"/>
                </a:cubicBezTo>
                <a:cubicBezTo>
                  <a:pt x="7883774" y="1335746"/>
                  <a:pt x="7617620" y="1243396"/>
                  <a:pt x="7352420" y="1307804"/>
                </a:cubicBezTo>
                <a:cubicBezTo>
                  <a:pt x="7087220" y="1372212"/>
                  <a:pt x="6979468" y="1272199"/>
                  <a:pt x="6873300" y="1307804"/>
                </a:cubicBezTo>
                <a:cubicBezTo>
                  <a:pt x="6767132" y="1343409"/>
                  <a:pt x="6476710" y="1305657"/>
                  <a:pt x="6281794" y="1307804"/>
                </a:cubicBezTo>
                <a:cubicBezTo>
                  <a:pt x="6086878" y="1309951"/>
                  <a:pt x="5651146" y="1236604"/>
                  <a:pt x="5465515" y="1307804"/>
                </a:cubicBezTo>
                <a:cubicBezTo>
                  <a:pt x="5279884" y="1379004"/>
                  <a:pt x="5074059" y="1301575"/>
                  <a:pt x="4874009" y="1307804"/>
                </a:cubicBezTo>
                <a:cubicBezTo>
                  <a:pt x="4673959" y="1314033"/>
                  <a:pt x="4370599" y="1249329"/>
                  <a:pt x="4170117" y="1307804"/>
                </a:cubicBezTo>
                <a:cubicBezTo>
                  <a:pt x="3969635" y="1366279"/>
                  <a:pt x="3974001" y="1280084"/>
                  <a:pt x="3803384" y="1307804"/>
                </a:cubicBezTo>
                <a:cubicBezTo>
                  <a:pt x="3632767" y="1335524"/>
                  <a:pt x="3326551" y="1256849"/>
                  <a:pt x="3099491" y="1307804"/>
                </a:cubicBezTo>
                <a:cubicBezTo>
                  <a:pt x="2872431" y="1358759"/>
                  <a:pt x="2541884" y="1256971"/>
                  <a:pt x="2395599" y="1307804"/>
                </a:cubicBezTo>
                <a:cubicBezTo>
                  <a:pt x="2249314" y="1358637"/>
                  <a:pt x="2089422" y="1300938"/>
                  <a:pt x="1804093" y="1307804"/>
                </a:cubicBezTo>
                <a:cubicBezTo>
                  <a:pt x="1518764" y="1314670"/>
                  <a:pt x="1590162" y="1294808"/>
                  <a:pt x="1437360" y="1307804"/>
                </a:cubicBezTo>
                <a:cubicBezTo>
                  <a:pt x="1284558" y="1320800"/>
                  <a:pt x="1262186" y="1288355"/>
                  <a:pt x="1183012" y="1307804"/>
                </a:cubicBezTo>
                <a:cubicBezTo>
                  <a:pt x="1103838" y="1327253"/>
                  <a:pt x="839873" y="1290747"/>
                  <a:pt x="703892" y="1307804"/>
                </a:cubicBezTo>
                <a:cubicBezTo>
                  <a:pt x="567911" y="1324861"/>
                  <a:pt x="230329" y="1224507"/>
                  <a:pt x="0" y="1307804"/>
                </a:cubicBezTo>
                <a:cubicBezTo>
                  <a:pt x="-34490" y="1157509"/>
                  <a:pt x="6917" y="1021898"/>
                  <a:pt x="0" y="858791"/>
                </a:cubicBezTo>
                <a:cubicBezTo>
                  <a:pt x="-6917" y="695684"/>
                  <a:pt x="25843" y="628777"/>
                  <a:pt x="0" y="422857"/>
                </a:cubicBezTo>
                <a:cubicBezTo>
                  <a:pt x="-25843" y="216937"/>
                  <a:pt x="23484" y="177678"/>
                  <a:pt x="0" y="0"/>
                </a:cubicBezTo>
                <a:close/>
              </a:path>
              <a:path w="11238614" h="1307804" stroke="0" extrusionOk="0">
                <a:moveTo>
                  <a:pt x="0" y="0"/>
                </a:moveTo>
                <a:cubicBezTo>
                  <a:pt x="231463" y="-60918"/>
                  <a:pt x="642523" y="73943"/>
                  <a:pt x="816278" y="0"/>
                </a:cubicBezTo>
                <a:cubicBezTo>
                  <a:pt x="990033" y="-73943"/>
                  <a:pt x="1091577" y="4641"/>
                  <a:pt x="1183012" y="0"/>
                </a:cubicBezTo>
                <a:cubicBezTo>
                  <a:pt x="1274447" y="-4641"/>
                  <a:pt x="1740351" y="20278"/>
                  <a:pt x="1886904" y="0"/>
                </a:cubicBezTo>
                <a:cubicBezTo>
                  <a:pt x="2033457" y="-20278"/>
                  <a:pt x="2015023" y="10263"/>
                  <a:pt x="2141252" y="0"/>
                </a:cubicBezTo>
                <a:cubicBezTo>
                  <a:pt x="2267481" y="-10263"/>
                  <a:pt x="2669464" y="58094"/>
                  <a:pt x="2845144" y="0"/>
                </a:cubicBezTo>
                <a:cubicBezTo>
                  <a:pt x="3020824" y="-58094"/>
                  <a:pt x="3007962" y="9905"/>
                  <a:pt x="3099491" y="0"/>
                </a:cubicBezTo>
                <a:cubicBezTo>
                  <a:pt x="3191020" y="-9905"/>
                  <a:pt x="3543956" y="26450"/>
                  <a:pt x="3690997" y="0"/>
                </a:cubicBezTo>
                <a:cubicBezTo>
                  <a:pt x="3838038" y="-26450"/>
                  <a:pt x="3974028" y="42320"/>
                  <a:pt x="4057731" y="0"/>
                </a:cubicBezTo>
                <a:cubicBezTo>
                  <a:pt x="4141434" y="-42320"/>
                  <a:pt x="4410907" y="7735"/>
                  <a:pt x="4536851" y="0"/>
                </a:cubicBezTo>
                <a:cubicBezTo>
                  <a:pt x="4662795" y="-7735"/>
                  <a:pt x="4732200" y="32952"/>
                  <a:pt x="4903585" y="0"/>
                </a:cubicBezTo>
                <a:cubicBezTo>
                  <a:pt x="5074970" y="-32952"/>
                  <a:pt x="5340774" y="50107"/>
                  <a:pt x="5719863" y="0"/>
                </a:cubicBezTo>
                <a:cubicBezTo>
                  <a:pt x="6098952" y="-50107"/>
                  <a:pt x="5929995" y="1155"/>
                  <a:pt x="6086597" y="0"/>
                </a:cubicBezTo>
                <a:cubicBezTo>
                  <a:pt x="6243199" y="-1155"/>
                  <a:pt x="6389280" y="41369"/>
                  <a:pt x="6678103" y="0"/>
                </a:cubicBezTo>
                <a:cubicBezTo>
                  <a:pt x="6966926" y="-41369"/>
                  <a:pt x="6938362" y="31439"/>
                  <a:pt x="7157223" y="0"/>
                </a:cubicBezTo>
                <a:cubicBezTo>
                  <a:pt x="7376084" y="-31439"/>
                  <a:pt x="7467512" y="14434"/>
                  <a:pt x="7748729" y="0"/>
                </a:cubicBezTo>
                <a:cubicBezTo>
                  <a:pt x="8029946" y="-14434"/>
                  <a:pt x="7919456" y="14414"/>
                  <a:pt x="8003076" y="0"/>
                </a:cubicBezTo>
                <a:cubicBezTo>
                  <a:pt x="8086696" y="-14414"/>
                  <a:pt x="8309569" y="39156"/>
                  <a:pt x="8482196" y="0"/>
                </a:cubicBezTo>
                <a:cubicBezTo>
                  <a:pt x="8654823" y="-39156"/>
                  <a:pt x="8690371" y="4485"/>
                  <a:pt x="8848930" y="0"/>
                </a:cubicBezTo>
                <a:cubicBezTo>
                  <a:pt x="9007489" y="-4485"/>
                  <a:pt x="9002209" y="7164"/>
                  <a:pt x="9103277" y="0"/>
                </a:cubicBezTo>
                <a:cubicBezTo>
                  <a:pt x="9204345" y="-7164"/>
                  <a:pt x="9369786" y="30973"/>
                  <a:pt x="9582397" y="0"/>
                </a:cubicBezTo>
                <a:cubicBezTo>
                  <a:pt x="9795008" y="-30973"/>
                  <a:pt x="10002873" y="11936"/>
                  <a:pt x="10173903" y="0"/>
                </a:cubicBezTo>
                <a:cubicBezTo>
                  <a:pt x="10344933" y="-11936"/>
                  <a:pt x="10814892" y="39747"/>
                  <a:pt x="11238614" y="0"/>
                </a:cubicBezTo>
                <a:cubicBezTo>
                  <a:pt x="11256466" y="108659"/>
                  <a:pt x="11221718" y="318775"/>
                  <a:pt x="11238614" y="409779"/>
                </a:cubicBezTo>
                <a:cubicBezTo>
                  <a:pt x="11255510" y="500783"/>
                  <a:pt x="11233047" y="665797"/>
                  <a:pt x="11238614" y="845713"/>
                </a:cubicBezTo>
                <a:cubicBezTo>
                  <a:pt x="11244181" y="1025629"/>
                  <a:pt x="11205165" y="1171826"/>
                  <a:pt x="11238614" y="1307804"/>
                </a:cubicBezTo>
                <a:cubicBezTo>
                  <a:pt x="10892169" y="1369666"/>
                  <a:pt x="10676904" y="1235151"/>
                  <a:pt x="10534722" y="1307804"/>
                </a:cubicBezTo>
                <a:cubicBezTo>
                  <a:pt x="10392540" y="1380457"/>
                  <a:pt x="10205228" y="1249194"/>
                  <a:pt x="9943216" y="1307804"/>
                </a:cubicBezTo>
                <a:cubicBezTo>
                  <a:pt x="9681204" y="1366414"/>
                  <a:pt x="9399496" y="1293288"/>
                  <a:pt x="9239324" y="1307804"/>
                </a:cubicBezTo>
                <a:cubicBezTo>
                  <a:pt x="9079152" y="1322320"/>
                  <a:pt x="8613194" y="1249902"/>
                  <a:pt x="8423045" y="1307804"/>
                </a:cubicBezTo>
                <a:cubicBezTo>
                  <a:pt x="8232896" y="1365706"/>
                  <a:pt x="8145701" y="1268642"/>
                  <a:pt x="8056312" y="1307804"/>
                </a:cubicBezTo>
                <a:cubicBezTo>
                  <a:pt x="7966923" y="1346966"/>
                  <a:pt x="7863015" y="1289614"/>
                  <a:pt x="7801964" y="1307804"/>
                </a:cubicBezTo>
                <a:cubicBezTo>
                  <a:pt x="7740913" y="1325994"/>
                  <a:pt x="7167963" y="1299079"/>
                  <a:pt x="6985686" y="1307804"/>
                </a:cubicBezTo>
                <a:cubicBezTo>
                  <a:pt x="6803409" y="1316529"/>
                  <a:pt x="6801160" y="1292992"/>
                  <a:pt x="6618952" y="1307804"/>
                </a:cubicBezTo>
                <a:cubicBezTo>
                  <a:pt x="6436744" y="1322616"/>
                  <a:pt x="5985076" y="1218251"/>
                  <a:pt x="5802674" y="1307804"/>
                </a:cubicBezTo>
                <a:cubicBezTo>
                  <a:pt x="5620272" y="1397357"/>
                  <a:pt x="5333393" y="1292799"/>
                  <a:pt x="5098782" y="1307804"/>
                </a:cubicBezTo>
                <a:cubicBezTo>
                  <a:pt x="4864171" y="1322809"/>
                  <a:pt x="4757880" y="1298613"/>
                  <a:pt x="4619662" y="1307804"/>
                </a:cubicBezTo>
                <a:cubicBezTo>
                  <a:pt x="4481444" y="1316995"/>
                  <a:pt x="4180208" y="1285044"/>
                  <a:pt x="4028156" y="1307804"/>
                </a:cubicBezTo>
                <a:cubicBezTo>
                  <a:pt x="3876104" y="1330564"/>
                  <a:pt x="3653671" y="1267713"/>
                  <a:pt x="3324264" y="1307804"/>
                </a:cubicBezTo>
                <a:cubicBezTo>
                  <a:pt x="2994857" y="1347895"/>
                  <a:pt x="2803704" y="1231772"/>
                  <a:pt x="2620372" y="1307804"/>
                </a:cubicBezTo>
                <a:cubicBezTo>
                  <a:pt x="2437040" y="1383836"/>
                  <a:pt x="2196156" y="1279170"/>
                  <a:pt x="1916479" y="1307804"/>
                </a:cubicBezTo>
                <a:cubicBezTo>
                  <a:pt x="1636802" y="1336438"/>
                  <a:pt x="1376239" y="1307231"/>
                  <a:pt x="1100201" y="1307804"/>
                </a:cubicBezTo>
                <a:cubicBezTo>
                  <a:pt x="824163" y="1308377"/>
                  <a:pt x="420160" y="1197534"/>
                  <a:pt x="0" y="1307804"/>
                </a:cubicBezTo>
                <a:cubicBezTo>
                  <a:pt x="-9693" y="1134512"/>
                  <a:pt x="49292" y="1024072"/>
                  <a:pt x="0" y="884947"/>
                </a:cubicBezTo>
                <a:cubicBezTo>
                  <a:pt x="-49292" y="745822"/>
                  <a:pt x="36261" y="662805"/>
                  <a:pt x="0" y="462091"/>
                </a:cubicBezTo>
                <a:cubicBezTo>
                  <a:pt x="-36261" y="261377"/>
                  <a:pt x="20406" y="190608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590861056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b="1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A92F6-A4C8-4C60-9ADB-C62B7B95F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507" y="2421730"/>
            <a:ext cx="3074580" cy="3638827"/>
          </a:xfrm>
          <a:ln w="76200"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1E3EA-3B8A-450E-9448-773205C02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7186" y="2421731"/>
            <a:ext cx="3411279" cy="3638825"/>
          </a:xfrm>
          <a:ln w="76200"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29731-AD1B-490E-BABD-CF76E9FE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0F4F-D825-4115-B89C-1F5637877DDE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1F88F-E463-4992-A9C0-72597463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3AB41-B708-439C-897C-96A428DC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25EE-446F-48C1-91C5-28DF4F0514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4DFAF1-6A15-4624-9CBB-A9ECF5D6365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70743" y="2421731"/>
            <a:ext cx="3329763" cy="3638825"/>
          </a:xfrm>
          <a:ln w="76200"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A804D-A06E-437B-8832-17BE602C00CF}"/>
              </a:ext>
            </a:extLst>
          </p:cNvPr>
          <p:cNvCxnSpPr>
            <a:cxnSpLocks/>
          </p:cNvCxnSpPr>
          <p:nvPr userDrawn="1"/>
        </p:nvCxnSpPr>
        <p:spPr>
          <a:xfrm>
            <a:off x="3827721" y="2421731"/>
            <a:ext cx="0" cy="36388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E802E7-6A41-4439-B46E-D9B3416151EE}"/>
              </a:ext>
            </a:extLst>
          </p:cNvPr>
          <p:cNvCxnSpPr>
            <a:cxnSpLocks/>
          </p:cNvCxnSpPr>
          <p:nvPr userDrawn="1"/>
        </p:nvCxnSpPr>
        <p:spPr>
          <a:xfrm>
            <a:off x="8041758" y="2421731"/>
            <a:ext cx="0" cy="36388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47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50B74E-4949-4C7E-BCF7-2B85F91FB07E}"/>
              </a:ext>
            </a:extLst>
          </p:cNvPr>
          <p:cNvSpPr/>
          <p:nvPr userDrawn="1"/>
        </p:nvSpPr>
        <p:spPr>
          <a:xfrm>
            <a:off x="159488" y="202019"/>
            <a:ext cx="11770242" cy="161614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F9DEA-B633-44B6-B165-EF5208FB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365126"/>
            <a:ext cx="11291776" cy="1282922"/>
          </a:xfrm>
          <a:custGeom>
            <a:avLst/>
            <a:gdLst>
              <a:gd name="connsiteX0" fmla="*/ 0 w 11291776"/>
              <a:gd name="connsiteY0" fmla="*/ 0 h 1282922"/>
              <a:gd name="connsiteX1" fmla="*/ 820140 w 11291776"/>
              <a:gd name="connsiteY1" fmla="*/ 0 h 1282922"/>
              <a:gd name="connsiteX2" fmla="*/ 1414444 w 11291776"/>
              <a:gd name="connsiteY2" fmla="*/ 0 h 1282922"/>
              <a:gd name="connsiteX3" fmla="*/ 1782912 w 11291776"/>
              <a:gd name="connsiteY3" fmla="*/ 0 h 1282922"/>
              <a:gd name="connsiteX4" fmla="*/ 2264298 w 11291776"/>
              <a:gd name="connsiteY4" fmla="*/ 0 h 1282922"/>
              <a:gd name="connsiteX5" fmla="*/ 2632767 w 11291776"/>
              <a:gd name="connsiteY5" fmla="*/ 0 h 1282922"/>
              <a:gd name="connsiteX6" fmla="*/ 3114153 w 11291776"/>
              <a:gd name="connsiteY6" fmla="*/ 0 h 1282922"/>
              <a:gd name="connsiteX7" fmla="*/ 3821375 w 11291776"/>
              <a:gd name="connsiteY7" fmla="*/ 0 h 1282922"/>
              <a:gd name="connsiteX8" fmla="*/ 4076925 w 11291776"/>
              <a:gd name="connsiteY8" fmla="*/ 0 h 1282922"/>
              <a:gd name="connsiteX9" fmla="*/ 4784147 w 11291776"/>
              <a:gd name="connsiteY9" fmla="*/ 0 h 1282922"/>
              <a:gd name="connsiteX10" fmla="*/ 5152616 w 11291776"/>
              <a:gd name="connsiteY10" fmla="*/ 0 h 1282922"/>
              <a:gd name="connsiteX11" fmla="*/ 5746920 w 11291776"/>
              <a:gd name="connsiteY11" fmla="*/ 0 h 1282922"/>
              <a:gd name="connsiteX12" fmla="*/ 6002470 w 11291776"/>
              <a:gd name="connsiteY12" fmla="*/ 0 h 1282922"/>
              <a:gd name="connsiteX13" fmla="*/ 6258021 w 11291776"/>
              <a:gd name="connsiteY13" fmla="*/ 0 h 1282922"/>
              <a:gd name="connsiteX14" fmla="*/ 7078161 w 11291776"/>
              <a:gd name="connsiteY14" fmla="*/ 0 h 1282922"/>
              <a:gd name="connsiteX15" fmla="*/ 7672465 w 11291776"/>
              <a:gd name="connsiteY15" fmla="*/ 0 h 1282922"/>
              <a:gd name="connsiteX16" fmla="*/ 8040933 w 11291776"/>
              <a:gd name="connsiteY16" fmla="*/ 0 h 1282922"/>
              <a:gd name="connsiteX17" fmla="*/ 8522319 w 11291776"/>
              <a:gd name="connsiteY17" fmla="*/ 0 h 1282922"/>
              <a:gd name="connsiteX18" fmla="*/ 9229541 w 11291776"/>
              <a:gd name="connsiteY18" fmla="*/ 0 h 1282922"/>
              <a:gd name="connsiteX19" fmla="*/ 9710927 w 11291776"/>
              <a:gd name="connsiteY19" fmla="*/ 0 h 1282922"/>
              <a:gd name="connsiteX20" fmla="*/ 10418149 w 11291776"/>
              <a:gd name="connsiteY20" fmla="*/ 0 h 1282922"/>
              <a:gd name="connsiteX21" fmla="*/ 11291776 w 11291776"/>
              <a:gd name="connsiteY21" fmla="*/ 0 h 1282922"/>
              <a:gd name="connsiteX22" fmla="*/ 11291776 w 11291776"/>
              <a:gd name="connsiteY22" fmla="*/ 401982 h 1282922"/>
              <a:gd name="connsiteX23" fmla="*/ 11291776 w 11291776"/>
              <a:gd name="connsiteY23" fmla="*/ 803964 h 1282922"/>
              <a:gd name="connsiteX24" fmla="*/ 11291776 w 11291776"/>
              <a:gd name="connsiteY24" fmla="*/ 1282922 h 1282922"/>
              <a:gd name="connsiteX25" fmla="*/ 10810390 w 11291776"/>
              <a:gd name="connsiteY25" fmla="*/ 1282922 h 1282922"/>
              <a:gd name="connsiteX26" fmla="*/ 10554839 w 11291776"/>
              <a:gd name="connsiteY26" fmla="*/ 1282922 h 1282922"/>
              <a:gd name="connsiteX27" fmla="*/ 10299288 w 11291776"/>
              <a:gd name="connsiteY27" fmla="*/ 1282922 h 1282922"/>
              <a:gd name="connsiteX28" fmla="*/ 10043738 w 11291776"/>
              <a:gd name="connsiteY28" fmla="*/ 1282922 h 1282922"/>
              <a:gd name="connsiteX29" fmla="*/ 9223598 w 11291776"/>
              <a:gd name="connsiteY29" fmla="*/ 1282922 h 1282922"/>
              <a:gd name="connsiteX30" fmla="*/ 8403459 w 11291776"/>
              <a:gd name="connsiteY30" fmla="*/ 1282922 h 1282922"/>
              <a:gd name="connsiteX31" fmla="*/ 7583319 w 11291776"/>
              <a:gd name="connsiteY31" fmla="*/ 1282922 h 1282922"/>
              <a:gd name="connsiteX32" fmla="*/ 7101933 w 11291776"/>
              <a:gd name="connsiteY32" fmla="*/ 1282922 h 1282922"/>
              <a:gd name="connsiteX33" fmla="*/ 6281793 w 11291776"/>
              <a:gd name="connsiteY33" fmla="*/ 1282922 h 1282922"/>
              <a:gd name="connsiteX34" fmla="*/ 5800407 w 11291776"/>
              <a:gd name="connsiteY34" fmla="*/ 1282922 h 1282922"/>
              <a:gd name="connsiteX35" fmla="*/ 4980268 w 11291776"/>
              <a:gd name="connsiteY35" fmla="*/ 1282922 h 1282922"/>
              <a:gd name="connsiteX36" fmla="*/ 4385964 w 11291776"/>
              <a:gd name="connsiteY36" fmla="*/ 1282922 h 1282922"/>
              <a:gd name="connsiteX37" fmla="*/ 3565824 w 11291776"/>
              <a:gd name="connsiteY37" fmla="*/ 1282922 h 1282922"/>
              <a:gd name="connsiteX38" fmla="*/ 3310273 w 11291776"/>
              <a:gd name="connsiteY38" fmla="*/ 1282922 h 1282922"/>
              <a:gd name="connsiteX39" fmla="*/ 2828887 w 11291776"/>
              <a:gd name="connsiteY39" fmla="*/ 1282922 h 1282922"/>
              <a:gd name="connsiteX40" fmla="*/ 2460419 w 11291776"/>
              <a:gd name="connsiteY40" fmla="*/ 1282922 h 1282922"/>
              <a:gd name="connsiteX41" fmla="*/ 1979032 w 11291776"/>
              <a:gd name="connsiteY41" fmla="*/ 1282922 h 1282922"/>
              <a:gd name="connsiteX42" fmla="*/ 1497646 w 11291776"/>
              <a:gd name="connsiteY42" fmla="*/ 1282922 h 1282922"/>
              <a:gd name="connsiteX43" fmla="*/ 790424 w 11291776"/>
              <a:gd name="connsiteY43" fmla="*/ 1282922 h 1282922"/>
              <a:gd name="connsiteX44" fmla="*/ 0 w 11291776"/>
              <a:gd name="connsiteY44" fmla="*/ 1282922 h 1282922"/>
              <a:gd name="connsiteX45" fmla="*/ 0 w 11291776"/>
              <a:gd name="connsiteY45" fmla="*/ 842452 h 1282922"/>
              <a:gd name="connsiteX46" fmla="*/ 0 w 11291776"/>
              <a:gd name="connsiteY46" fmla="*/ 440470 h 1282922"/>
              <a:gd name="connsiteX47" fmla="*/ 0 w 11291776"/>
              <a:gd name="connsiteY47" fmla="*/ 0 h 128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91776" h="1282922" fill="none" extrusionOk="0">
                <a:moveTo>
                  <a:pt x="0" y="0"/>
                </a:moveTo>
                <a:cubicBezTo>
                  <a:pt x="274333" y="-96062"/>
                  <a:pt x="474116" y="40318"/>
                  <a:pt x="820140" y="0"/>
                </a:cubicBezTo>
                <a:cubicBezTo>
                  <a:pt x="1166164" y="-40318"/>
                  <a:pt x="1283164" y="69289"/>
                  <a:pt x="1414444" y="0"/>
                </a:cubicBezTo>
                <a:cubicBezTo>
                  <a:pt x="1545724" y="-69289"/>
                  <a:pt x="1634331" y="11438"/>
                  <a:pt x="1782912" y="0"/>
                </a:cubicBezTo>
                <a:cubicBezTo>
                  <a:pt x="1931493" y="-11438"/>
                  <a:pt x="2105584" y="12943"/>
                  <a:pt x="2264298" y="0"/>
                </a:cubicBezTo>
                <a:cubicBezTo>
                  <a:pt x="2423012" y="-12943"/>
                  <a:pt x="2510714" y="1293"/>
                  <a:pt x="2632767" y="0"/>
                </a:cubicBezTo>
                <a:cubicBezTo>
                  <a:pt x="2754820" y="-1293"/>
                  <a:pt x="2891350" y="37702"/>
                  <a:pt x="3114153" y="0"/>
                </a:cubicBezTo>
                <a:cubicBezTo>
                  <a:pt x="3336956" y="-37702"/>
                  <a:pt x="3568689" y="27003"/>
                  <a:pt x="3821375" y="0"/>
                </a:cubicBezTo>
                <a:cubicBezTo>
                  <a:pt x="4074061" y="-27003"/>
                  <a:pt x="3996247" y="9460"/>
                  <a:pt x="4076925" y="0"/>
                </a:cubicBezTo>
                <a:cubicBezTo>
                  <a:pt x="4157603" y="-9460"/>
                  <a:pt x="4569783" y="48220"/>
                  <a:pt x="4784147" y="0"/>
                </a:cubicBezTo>
                <a:cubicBezTo>
                  <a:pt x="4998511" y="-48220"/>
                  <a:pt x="5046692" y="38824"/>
                  <a:pt x="5152616" y="0"/>
                </a:cubicBezTo>
                <a:cubicBezTo>
                  <a:pt x="5258540" y="-38824"/>
                  <a:pt x="5624783" y="25880"/>
                  <a:pt x="5746920" y="0"/>
                </a:cubicBezTo>
                <a:cubicBezTo>
                  <a:pt x="5869057" y="-25880"/>
                  <a:pt x="5932807" y="3410"/>
                  <a:pt x="6002470" y="0"/>
                </a:cubicBezTo>
                <a:cubicBezTo>
                  <a:pt x="6072133" y="-3410"/>
                  <a:pt x="6140547" y="18617"/>
                  <a:pt x="6258021" y="0"/>
                </a:cubicBezTo>
                <a:cubicBezTo>
                  <a:pt x="6375495" y="-18617"/>
                  <a:pt x="6705670" y="82125"/>
                  <a:pt x="7078161" y="0"/>
                </a:cubicBezTo>
                <a:cubicBezTo>
                  <a:pt x="7450652" y="-82125"/>
                  <a:pt x="7484398" y="15041"/>
                  <a:pt x="7672465" y="0"/>
                </a:cubicBezTo>
                <a:cubicBezTo>
                  <a:pt x="7860532" y="-15041"/>
                  <a:pt x="7905134" y="30536"/>
                  <a:pt x="8040933" y="0"/>
                </a:cubicBezTo>
                <a:cubicBezTo>
                  <a:pt x="8176732" y="-30536"/>
                  <a:pt x="8295914" y="43592"/>
                  <a:pt x="8522319" y="0"/>
                </a:cubicBezTo>
                <a:cubicBezTo>
                  <a:pt x="8748724" y="-43592"/>
                  <a:pt x="9042844" y="50114"/>
                  <a:pt x="9229541" y="0"/>
                </a:cubicBezTo>
                <a:cubicBezTo>
                  <a:pt x="9416238" y="-50114"/>
                  <a:pt x="9486922" y="50002"/>
                  <a:pt x="9710927" y="0"/>
                </a:cubicBezTo>
                <a:cubicBezTo>
                  <a:pt x="9934932" y="-50002"/>
                  <a:pt x="10141231" y="29451"/>
                  <a:pt x="10418149" y="0"/>
                </a:cubicBezTo>
                <a:cubicBezTo>
                  <a:pt x="10695067" y="-29451"/>
                  <a:pt x="11052691" y="79899"/>
                  <a:pt x="11291776" y="0"/>
                </a:cubicBezTo>
                <a:cubicBezTo>
                  <a:pt x="11331600" y="126082"/>
                  <a:pt x="11285291" y="256569"/>
                  <a:pt x="11291776" y="401982"/>
                </a:cubicBezTo>
                <a:cubicBezTo>
                  <a:pt x="11298261" y="547395"/>
                  <a:pt x="11247182" y="608349"/>
                  <a:pt x="11291776" y="803964"/>
                </a:cubicBezTo>
                <a:cubicBezTo>
                  <a:pt x="11336370" y="999579"/>
                  <a:pt x="11273605" y="1070359"/>
                  <a:pt x="11291776" y="1282922"/>
                </a:cubicBezTo>
                <a:cubicBezTo>
                  <a:pt x="11062485" y="1300984"/>
                  <a:pt x="11048034" y="1279176"/>
                  <a:pt x="10810390" y="1282922"/>
                </a:cubicBezTo>
                <a:cubicBezTo>
                  <a:pt x="10572746" y="1286668"/>
                  <a:pt x="10669464" y="1255741"/>
                  <a:pt x="10554839" y="1282922"/>
                </a:cubicBezTo>
                <a:cubicBezTo>
                  <a:pt x="10440214" y="1310103"/>
                  <a:pt x="10371166" y="1258010"/>
                  <a:pt x="10299288" y="1282922"/>
                </a:cubicBezTo>
                <a:cubicBezTo>
                  <a:pt x="10227410" y="1307834"/>
                  <a:pt x="10153469" y="1265396"/>
                  <a:pt x="10043738" y="1282922"/>
                </a:cubicBezTo>
                <a:cubicBezTo>
                  <a:pt x="9934007" y="1300448"/>
                  <a:pt x="9613191" y="1215722"/>
                  <a:pt x="9223598" y="1282922"/>
                </a:cubicBezTo>
                <a:cubicBezTo>
                  <a:pt x="8834005" y="1350122"/>
                  <a:pt x="8637816" y="1210415"/>
                  <a:pt x="8403459" y="1282922"/>
                </a:cubicBezTo>
                <a:cubicBezTo>
                  <a:pt x="8169102" y="1355429"/>
                  <a:pt x="7942579" y="1251618"/>
                  <a:pt x="7583319" y="1282922"/>
                </a:cubicBezTo>
                <a:cubicBezTo>
                  <a:pt x="7224059" y="1314226"/>
                  <a:pt x="7230261" y="1249812"/>
                  <a:pt x="7101933" y="1282922"/>
                </a:cubicBezTo>
                <a:cubicBezTo>
                  <a:pt x="6973605" y="1316032"/>
                  <a:pt x="6638860" y="1282082"/>
                  <a:pt x="6281793" y="1282922"/>
                </a:cubicBezTo>
                <a:cubicBezTo>
                  <a:pt x="5924726" y="1283762"/>
                  <a:pt x="5969561" y="1237378"/>
                  <a:pt x="5800407" y="1282922"/>
                </a:cubicBezTo>
                <a:cubicBezTo>
                  <a:pt x="5631253" y="1328466"/>
                  <a:pt x="5161791" y="1251302"/>
                  <a:pt x="4980268" y="1282922"/>
                </a:cubicBezTo>
                <a:cubicBezTo>
                  <a:pt x="4798745" y="1314542"/>
                  <a:pt x="4661341" y="1253688"/>
                  <a:pt x="4385964" y="1282922"/>
                </a:cubicBezTo>
                <a:cubicBezTo>
                  <a:pt x="4110587" y="1312156"/>
                  <a:pt x="3910555" y="1187134"/>
                  <a:pt x="3565824" y="1282922"/>
                </a:cubicBezTo>
                <a:cubicBezTo>
                  <a:pt x="3221093" y="1378710"/>
                  <a:pt x="3378489" y="1270414"/>
                  <a:pt x="3310273" y="1282922"/>
                </a:cubicBezTo>
                <a:cubicBezTo>
                  <a:pt x="3242057" y="1295430"/>
                  <a:pt x="2935868" y="1226964"/>
                  <a:pt x="2828887" y="1282922"/>
                </a:cubicBezTo>
                <a:cubicBezTo>
                  <a:pt x="2721906" y="1338880"/>
                  <a:pt x="2544581" y="1257529"/>
                  <a:pt x="2460419" y="1282922"/>
                </a:cubicBezTo>
                <a:cubicBezTo>
                  <a:pt x="2376257" y="1308315"/>
                  <a:pt x="2101655" y="1258175"/>
                  <a:pt x="1979032" y="1282922"/>
                </a:cubicBezTo>
                <a:cubicBezTo>
                  <a:pt x="1856409" y="1307669"/>
                  <a:pt x="1636750" y="1244425"/>
                  <a:pt x="1497646" y="1282922"/>
                </a:cubicBezTo>
                <a:cubicBezTo>
                  <a:pt x="1358542" y="1321419"/>
                  <a:pt x="1040982" y="1282919"/>
                  <a:pt x="790424" y="1282922"/>
                </a:cubicBezTo>
                <a:cubicBezTo>
                  <a:pt x="539866" y="1282925"/>
                  <a:pt x="245472" y="1191473"/>
                  <a:pt x="0" y="1282922"/>
                </a:cubicBezTo>
                <a:cubicBezTo>
                  <a:pt x="-8320" y="1115253"/>
                  <a:pt x="15326" y="967377"/>
                  <a:pt x="0" y="842452"/>
                </a:cubicBezTo>
                <a:cubicBezTo>
                  <a:pt x="-15326" y="717527"/>
                  <a:pt x="26818" y="578987"/>
                  <a:pt x="0" y="440470"/>
                </a:cubicBezTo>
                <a:cubicBezTo>
                  <a:pt x="-26818" y="301953"/>
                  <a:pt x="47057" y="91047"/>
                  <a:pt x="0" y="0"/>
                </a:cubicBezTo>
                <a:close/>
              </a:path>
              <a:path w="11291776" h="1282922" stroke="0" extrusionOk="0">
                <a:moveTo>
                  <a:pt x="0" y="0"/>
                </a:moveTo>
                <a:cubicBezTo>
                  <a:pt x="207150" y="-17852"/>
                  <a:pt x="470483" y="90710"/>
                  <a:pt x="820140" y="0"/>
                </a:cubicBezTo>
                <a:cubicBezTo>
                  <a:pt x="1169797" y="-90710"/>
                  <a:pt x="1426894" y="39107"/>
                  <a:pt x="1640279" y="0"/>
                </a:cubicBezTo>
                <a:cubicBezTo>
                  <a:pt x="1853664" y="-39107"/>
                  <a:pt x="2067591" y="72087"/>
                  <a:pt x="2347501" y="0"/>
                </a:cubicBezTo>
                <a:cubicBezTo>
                  <a:pt x="2627411" y="-72087"/>
                  <a:pt x="2843436" y="32490"/>
                  <a:pt x="3054723" y="0"/>
                </a:cubicBezTo>
                <a:cubicBezTo>
                  <a:pt x="3266010" y="-32490"/>
                  <a:pt x="3295346" y="43038"/>
                  <a:pt x="3423191" y="0"/>
                </a:cubicBezTo>
                <a:cubicBezTo>
                  <a:pt x="3551036" y="-43038"/>
                  <a:pt x="3863742" y="65218"/>
                  <a:pt x="4130413" y="0"/>
                </a:cubicBezTo>
                <a:cubicBezTo>
                  <a:pt x="4397084" y="-65218"/>
                  <a:pt x="4412182" y="37585"/>
                  <a:pt x="4498881" y="0"/>
                </a:cubicBezTo>
                <a:cubicBezTo>
                  <a:pt x="4585580" y="-37585"/>
                  <a:pt x="4817396" y="27389"/>
                  <a:pt x="5093185" y="0"/>
                </a:cubicBezTo>
                <a:cubicBezTo>
                  <a:pt x="5368974" y="-27389"/>
                  <a:pt x="5284903" y="18144"/>
                  <a:pt x="5461654" y="0"/>
                </a:cubicBezTo>
                <a:cubicBezTo>
                  <a:pt x="5638405" y="-18144"/>
                  <a:pt x="5664779" y="20664"/>
                  <a:pt x="5717204" y="0"/>
                </a:cubicBezTo>
                <a:cubicBezTo>
                  <a:pt x="5769629" y="-20664"/>
                  <a:pt x="6074837" y="16164"/>
                  <a:pt x="6311508" y="0"/>
                </a:cubicBezTo>
                <a:cubicBezTo>
                  <a:pt x="6548179" y="-16164"/>
                  <a:pt x="6678000" y="48732"/>
                  <a:pt x="6792895" y="0"/>
                </a:cubicBezTo>
                <a:cubicBezTo>
                  <a:pt x="6907790" y="-48732"/>
                  <a:pt x="7096564" y="65489"/>
                  <a:pt x="7387199" y="0"/>
                </a:cubicBezTo>
                <a:cubicBezTo>
                  <a:pt x="7677834" y="-65489"/>
                  <a:pt x="7786985" y="65630"/>
                  <a:pt x="7981503" y="0"/>
                </a:cubicBezTo>
                <a:cubicBezTo>
                  <a:pt x="8176021" y="-65630"/>
                  <a:pt x="8317719" y="12716"/>
                  <a:pt x="8575807" y="0"/>
                </a:cubicBezTo>
                <a:cubicBezTo>
                  <a:pt x="8833895" y="-12716"/>
                  <a:pt x="9029818" y="2730"/>
                  <a:pt x="9170111" y="0"/>
                </a:cubicBezTo>
                <a:cubicBezTo>
                  <a:pt x="9310404" y="-2730"/>
                  <a:pt x="9319770" y="16082"/>
                  <a:pt x="9425661" y="0"/>
                </a:cubicBezTo>
                <a:cubicBezTo>
                  <a:pt x="9531552" y="-16082"/>
                  <a:pt x="10032201" y="32810"/>
                  <a:pt x="10245801" y="0"/>
                </a:cubicBezTo>
                <a:cubicBezTo>
                  <a:pt x="10459401" y="-32810"/>
                  <a:pt x="10896532" y="95629"/>
                  <a:pt x="11291776" y="0"/>
                </a:cubicBezTo>
                <a:cubicBezTo>
                  <a:pt x="11315730" y="116268"/>
                  <a:pt x="11254453" y="203209"/>
                  <a:pt x="11291776" y="401982"/>
                </a:cubicBezTo>
                <a:cubicBezTo>
                  <a:pt x="11329099" y="600755"/>
                  <a:pt x="11286332" y="652068"/>
                  <a:pt x="11291776" y="855281"/>
                </a:cubicBezTo>
                <a:cubicBezTo>
                  <a:pt x="11297220" y="1058494"/>
                  <a:pt x="11279715" y="1131048"/>
                  <a:pt x="11291776" y="1282922"/>
                </a:cubicBezTo>
                <a:cubicBezTo>
                  <a:pt x="11101185" y="1323708"/>
                  <a:pt x="10810648" y="1260920"/>
                  <a:pt x="10584554" y="1282922"/>
                </a:cubicBezTo>
                <a:cubicBezTo>
                  <a:pt x="10358460" y="1304924"/>
                  <a:pt x="10130996" y="1270570"/>
                  <a:pt x="9990250" y="1282922"/>
                </a:cubicBezTo>
                <a:cubicBezTo>
                  <a:pt x="9849504" y="1295274"/>
                  <a:pt x="9822687" y="1264832"/>
                  <a:pt x="9734700" y="1282922"/>
                </a:cubicBezTo>
                <a:cubicBezTo>
                  <a:pt x="9646713" y="1301012"/>
                  <a:pt x="9427109" y="1251586"/>
                  <a:pt x="9253313" y="1282922"/>
                </a:cubicBezTo>
                <a:cubicBezTo>
                  <a:pt x="9079517" y="1314258"/>
                  <a:pt x="9034963" y="1242270"/>
                  <a:pt x="8884845" y="1282922"/>
                </a:cubicBezTo>
                <a:cubicBezTo>
                  <a:pt x="8734727" y="1323574"/>
                  <a:pt x="8667854" y="1246167"/>
                  <a:pt x="8516376" y="1282922"/>
                </a:cubicBezTo>
                <a:cubicBezTo>
                  <a:pt x="8364898" y="1319677"/>
                  <a:pt x="8001951" y="1265102"/>
                  <a:pt x="7809155" y="1282922"/>
                </a:cubicBezTo>
                <a:cubicBezTo>
                  <a:pt x="7616359" y="1300742"/>
                  <a:pt x="7544779" y="1259478"/>
                  <a:pt x="7440686" y="1282922"/>
                </a:cubicBezTo>
                <a:cubicBezTo>
                  <a:pt x="7336593" y="1306366"/>
                  <a:pt x="6902298" y="1279584"/>
                  <a:pt x="6620547" y="1282922"/>
                </a:cubicBezTo>
                <a:cubicBezTo>
                  <a:pt x="6338796" y="1286260"/>
                  <a:pt x="6338264" y="1251815"/>
                  <a:pt x="6252078" y="1282922"/>
                </a:cubicBezTo>
                <a:cubicBezTo>
                  <a:pt x="6165892" y="1314029"/>
                  <a:pt x="5946197" y="1232308"/>
                  <a:pt x="5770692" y="1282922"/>
                </a:cubicBezTo>
                <a:cubicBezTo>
                  <a:pt x="5595187" y="1333536"/>
                  <a:pt x="5325269" y="1198514"/>
                  <a:pt x="4950552" y="1282922"/>
                </a:cubicBezTo>
                <a:cubicBezTo>
                  <a:pt x="4575835" y="1367330"/>
                  <a:pt x="4499918" y="1265034"/>
                  <a:pt x="4356248" y="1282922"/>
                </a:cubicBezTo>
                <a:cubicBezTo>
                  <a:pt x="4212578" y="1300810"/>
                  <a:pt x="4194589" y="1270070"/>
                  <a:pt x="4100698" y="1282922"/>
                </a:cubicBezTo>
                <a:cubicBezTo>
                  <a:pt x="4006807" y="1295774"/>
                  <a:pt x="3724000" y="1231216"/>
                  <a:pt x="3619311" y="1282922"/>
                </a:cubicBezTo>
                <a:cubicBezTo>
                  <a:pt x="3514622" y="1334628"/>
                  <a:pt x="3176195" y="1275894"/>
                  <a:pt x="3025007" y="1282922"/>
                </a:cubicBezTo>
                <a:cubicBezTo>
                  <a:pt x="2873819" y="1289950"/>
                  <a:pt x="2864963" y="1266582"/>
                  <a:pt x="2769457" y="1282922"/>
                </a:cubicBezTo>
                <a:cubicBezTo>
                  <a:pt x="2673951" y="1299262"/>
                  <a:pt x="2134763" y="1234544"/>
                  <a:pt x="1949317" y="1282922"/>
                </a:cubicBezTo>
                <a:cubicBezTo>
                  <a:pt x="1763871" y="1331300"/>
                  <a:pt x="1502709" y="1259138"/>
                  <a:pt x="1242095" y="1282922"/>
                </a:cubicBezTo>
                <a:cubicBezTo>
                  <a:pt x="981481" y="1306706"/>
                  <a:pt x="867182" y="1255384"/>
                  <a:pt x="647791" y="1282922"/>
                </a:cubicBezTo>
                <a:cubicBezTo>
                  <a:pt x="428400" y="1310460"/>
                  <a:pt x="154789" y="1255134"/>
                  <a:pt x="0" y="1282922"/>
                </a:cubicBezTo>
                <a:cubicBezTo>
                  <a:pt x="-33042" y="1179253"/>
                  <a:pt x="15722" y="998161"/>
                  <a:pt x="0" y="880940"/>
                </a:cubicBezTo>
                <a:cubicBezTo>
                  <a:pt x="-15722" y="763719"/>
                  <a:pt x="32870" y="616227"/>
                  <a:pt x="0" y="491787"/>
                </a:cubicBezTo>
                <a:cubicBezTo>
                  <a:pt x="-32870" y="367347"/>
                  <a:pt x="15032" y="163728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79882121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D570C-086B-48A6-80DF-F9A1CCB2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AB58-1D8A-4A10-A868-59702BE14135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89177-F84C-45F3-9664-C7A01479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415FE-B9E6-4973-B44E-619FEFF5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25EE-446F-48C1-91C5-28DF4F0514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F04C1A-ACD9-4C99-8D3C-64874C72B3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38600" y="1978025"/>
            <a:ext cx="3914553" cy="3859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98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50B74E-4949-4C7E-BCF7-2B85F91FB07E}"/>
              </a:ext>
            </a:extLst>
          </p:cNvPr>
          <p:cNvSpPr/>
          <p:nvPr userDrawn="1"/>
        </p:nvSpPr>
        <p:spPr>
          <a:xfrm>
            <a:off x="159488" y="202019"/>
            <a:ext cx="11770242" cy="1616148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F9DEA-B633-44B6-B165-EF5208FB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365126"/>
            <a:ext cx="11291776" cy="1282922"/>
          </a:xfrm>
          <a:custGeom>
            <a:avLst/>
            <a:gdLst>
              <a:gd name="connsiteX0" fmla="*/ 0 w 11291776"/>
              <a:gd name="connsiteY0" fmla="*/ 0 h 1282922"/>
              <a:gd name="connsiteX1" fmla="*/ 820140 w 11291776"/>
              <a:gd name="connsiteY1" fmla="*/ 0 h 1282922"/>
              <a:gd name="connsiteX2" fmla="*/ 1414444 w 11291776"/>
              <a:gd name="connsiteY2" fmla="*/ 0 h 1282922"/>
              <a:gd name="connsiteX3" fmla="*/ 1782912 w 11291776"/>
              <a:gd name="connsiteY3" fmla="*/ 0 h 1282922"/>
              <a:gd name="connsiteX4" fmla="*/ 2264298 w 11291776"/>
              <a:gd name="connsiteY4" fmla="*/ 0 h 1282922"/>
              <a:gd name="connsiteX5" fmla="*/ 2632767 w 11291776"/>
              <a:gd name="connsiteY5" fmla="*/ 0 h 1282922"/>
              <a:gd name="connsiteX6" fmla="*/ 3114153 w 11291776"/>
              <a:gd name="connsiteY6" fmla="*/ 0 h 1282922"/>
              <a:gd name="connsiteX7" fmla="*/ 3821375 w 11291776"/>
              <a:gd name="connsiteY7" fmla="*/ 0 h 1282922"/>
              <a:gd name="connsiteX8" fmla="*/ 4076925 w 11291776"/>
              <a:gd name="connsiteY8" fmla="*/ 0 h 1282922"/>
              <a:gd name="connsiteX9" fmla="*/ 4784147 w 11291776"/>
              <a:gd name="connsiteY9" fmla="*/ 0 h 1282922"/>
              <a:gd name="connsiteX10" fmla="*/ 5152616 w 11291776"/>
              <a:gd name="connsiteY10" fmla="*/ 0 h 1282922"/>
              <a:gd name="connsiteX11" fmla="*/ 5746920 w 11291776"/>
              <a:gd name="connsiteY11" fmla="*/ 0 h 1282922"/>
              <a:gd name="connsiteX12" fmla="*/ 6002470 w 11291776"/>
              <a:gd name="connsiteY12" fmla="*/ 0 h 1282922"/>
              <a:gd name="connsiteX13" fmla="*/ 6258021 w 11291776"/>
              <a:gd name="connsiteY13" fmla="*/ 0 h 1282922"/>
              <a:gd name="connsiteX14" fmla="*/ 7078161 w 11291776"/>
              <a:gd name="connsiteY14" fmla="*/ 0 h 1282922"/>
              <a:gd name="connsiteX15" fmla="*/ 7672465 w 11291776"/>
              <a:gd name="connsiteY15" fmla="*/ 0 h 1282922"/>
              <a:gd name="connsiteX16" fmla="*/ 8040933 w 11291776"/>
              <a:gd name="connsiteY16" fmla="*/ 0 h 1282922"/>
              <a:gd name="connsiteX17" fmla="*/ 8522319 w 11291776"/>
              <a:gd name="connsiteY17" fmla="*/ 0 h 1282922"/>
              <a:gd name="connsiteX18" fmla="*/ 9229541 w 11291776"/>
              <a:gd name="connsiteY18" fmla="*/ 0 h 1282922"/>
              <a:gd name="connsiteX19" fmla="*/ 9710927 w 11291776"/>
              <a:gd name="connsiteY19" fmla="*/ 0 h 1282922"/>
              <a:gd name="connsiteX20" fmla="*/ 10418149 w 11291776"/>
              <a:gd name="connsiteY20" fmla="*/ 0 h 1282922"/>
              <a:gd name="connsiteX21" fmla="*/ 11291776 w 11291776"/>
              <a:gd name="connsiteY21" fmla="*/ 0 h 1282922"/>
              <a:gd name="connsiteX22" fmla="*/ 11291776 w 11291776"/>
              <a:gd name="connsiteY22" fmla="*/ 401982 h 1282922"/>
              <a:gd name="connsiteX23" fmla="*/ 11291776 w 11291776"/>
              <a:gd name="connsiteY23" fmla="*/ 803964 h 1282922"/>
              <a:gd name="connsiteX24" fmla="*/ 11291776 w 11291776"/>
              <a:gd name="connsiteY24" fmla="*/ 1282922 h 1282922"/>
              <a:gd name="connsiteX25" fmla="*/ 10810390 w 11291776"/>
              <a:gd name="connsiteY25" fmla="*/ 1282922 h 1282922"/>
              <a:gd name="connsiteX26" fmla="*/ 10554839 w 11291776"/>
              <a:gd name="connsiteY26" fmla="*/ 1282922 h 1282922"/>
              <a:gd name="connsiteX27" fmla="*/ 10299288 w 11291776"/>
              <a:gd name="connsiteY27" fmla="*/ 1282922 h 1282922"/>
              <a:gd name="connsiteX28" fmla="*/ 10043738 w 11291776"/>
              <a:gd name="connsiteY28" fmla="*/ 1282922 h 1282922"/>
              <a:gd name="connsiteX29" fmla="*/ 9223598 w 11291776"/>
              <a:gd name="connsiteY29" fmla="*/ 1282922 h 1282922"/>
              <a:gd name="connsiteX30" fmla="*/ 8403459 w 11291776"/>
              <a:gd name="connsiteY30" fmla="*/ 1282922 h 1282922"/>
              <a:gd name="connsiteX31" fmla="*/ 7583319 w 11291776"/>
              <a:gd name="connsiteY31" fmla="*/ 1282922 h 1282922"/>
              <a:gd name="connsiteX32" fmla="*/ 7101933 w 11291776"/>
              <a:gd name="connsiteY32" fmla="*/ 1282922 h 1282922"/>
              <a:gd name="connsiteX33" fmla="*/ 6281793 w 11291776"/>
              <a:gd name="connsiteY33" fmla="*/ 1282922 h 1282922"/>
              <a:gd name="connsiteX34" fmla="*/ 5800407 w 11291776"/>
              <a:gd name="connsiteY34" fmla="*/ 1282922 h 1282922"/>
              <a:gd name="connsiteX35" fmla="*/ 4980268 w 11291776"/>
              <a:gd name="connsiteY35" fmla="*/ 1282922 h 1282922"/>
              <a:gd name="connsiteX36" fmla="*/ 4385964 w 11291776"/>
              <a:gd name="connsiteY36" fmla="*/ 1282922 h 1282922"/>
              <a:gd name="connsiteX37" fmla="*/ 3565824 w 11291776"/>
              <a:gd name="connsiteY37" fmla="*/ 1282922 h 1282922"/>
              <a:gd name="connsiteX38" fmla="*/ 3310273 w 11291776"/>
              <a:gd name="connsiteY38" fmla="*/ 1282922 h 1282922"/>
              <a:gd name="connsiteX39" fmla="*/ 2828887 w 11291776"/>
              <a:gd name="connsiteY39" fmla="*/ 1282922 h 1282922"/>
              <a:gd name="connsiteX40" fmla="*/ 2460419 w 11291776"/>
              <a:gd name="connsiteY40" fmla="*/ 1282922 h 1282922"/>
              <a:gd name="connsiteX41" fmla="*/ 1979032 w 11291776"/>
              <a:gd name="connsiteY41" fmla="*/ 1282922 h 1282922"/>
              <a:gd name="connsiteX42" fmla="*/ 1497646 w 11291776"/>
              <a:gd name="connsiteY42" fmla="*/ 1282922 h 1282922"/>
              <a:gd name="connsiteX43" fmla="*/ 790424 w 11291776"/>
              <a:gd name="connsiteY43" fmla="*/ 1282922 h 1282922"/>
              <a:gd name="connsiteX44" fmla="*/ 0 w 11291776"/>
              <a:gd name="connsiteY44" fmla="*/ 1282922 h 1282922"/>
              <a:gd name="connsiteX45" fmla="*/ 0 w 11291776"/>
              <a:gd name="connsiteY45" fmla="*/ 842452 h 1282922"/>
              <a:gd name="connsiteX46" fmla="*/ 0 w 11291776"/>
              <a:gd name="connsiteY46" fmla="*/ 440470 h 1282922"/>
              <a:gd name="connsiteX47" fmla="*/ 0 w 11291776"/>
              <a:gd name="connsiteY47" fmla="*/ 0 h 128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91776" h="1282922" fill="none" extrusionOk="0">
                <a:moveTo>
                  <a:pt x="0" y="0"/>
                </a:moveTo>
                <a:cubicBezTo>
                  <a:pt x="274333" y="-96062"/>
                  <a:pt x="474116" y="40318"/>
                  <a:pt x="820140" y="0"/>
                </a:cubicBezTo>
                <a:cubicBezTo>
                  <a:pt x="1166164" y="-40318"/>
                  <a:pt x="1283164" y="69289"/>
                  <a:pt x="1414444" y="0"/>
                </a:cubicBezTo>
                <a:cubicBezTo>
                  <a:pt x="1545724" y="-69289"/>
                  <a:pt x="1634331" y="11438"/>
                  <a:pt x="1782912" y="0"/>
                </a:cubicBezTo>
                <a:cubicBezTo>
                  <a:pt x="1931493" y="-11438"/>
                  <a:pt x="2105584" y="12943"/>
                  <a:pt x="2264298" y="0"/>
                </a:cubicBezTo>
                <a:cubicBezTo>
                  <a:pt x="2423012" y="-12943"/>
                  <a:pt x="2510714" y="1293"/>
                  <a:pt x="2632767" y="0"/>
                </a:cubicBezTo>
                <a:cubicBezTo>
                  <a:pt x="2754820" y="-1293"/>
                  <a:pt x="2891350" y="37702"/>
                  <a:pt x="3114153" y="0"/>
                </a:cubicBezTo>
                <a:cubicBezTo>
                  <a:pt x="3336956" y="-37702"/>
                  <a:pt x="3568689" y="27003"/>
                  <a:pt x="3821375" y="0"/>
                </a:cubicBezTo>
                <a:cubicBezTo>
                  <a:pt x="4074061" y="-27003"/>
                  <a:pt x="3996247" y="9460"/>
                  <a:pt x="4076925" y="0"/>
                </a:cubicBezTo>
                <a:cubicBezTo>
                  <a:pt x="4157603" y="-9460"/>
                  <a:pt x="4569783" y="48220"/>
                  <a:pt x="4784147" y="0"/>
                </a:cubicBezTo>
                <a:cubicBezTo>
                  <a:pt x="4998511" y="-48220"/>
                  <a:pt x="5046692" y="38824"/>
                  <a:pt x="5152616" y="0"/>
                </a:cubicBezTo>
                <a:cubicBezTo>
                  <a:pt x="5258540" y="-38824"/>
                  <a:pt x="5624783" y="25880"/>
                  <a:pt x="5746920" y="0"/>
                </a:cubicBezTo>
                <a:cubicBezTo>
                  <a:pt x="5869057" y="-25880"/>
                  <a:pt x="5932807" y="3410"/>
                  <a:pt x="6002470" y="0"/>
                </a:cubicBezTo>
                <a:cubicBezTo>
                  <a:pt x="6072133" y="-3410"/>
                  <a:pt x="6140547" y="18617"/>
                  <a:pt x="6258021" y="0"/>
                </a:cubicBezTo>
                <a:cubicBezTo>
                  <a:pt x="6375495" y="-18617"/>
                  <a:pt x="6705670" y="82125"/>
                  <a:pt x="7078161" y="0"/>
                </a:cubicBezTo>
                <a:cubicBezTo>
                  <a:pt x="7450652" y="-82125"/>
                  <a:pt x="7484398" y="15041"/>
                  <a:pt x="7672465" y="0"/>
                </a:cubicBezTo>
                <a:cubicBezTo>
                  <a:pt x="7860532" y="-15041"/>
                  <a:pt x="7905134" y="30536"/>
                  <a:pt x="8040933" y="0"/>
                </a:cubicBezTo>
                <a:cubicBezTo>
                  <a:pt x="8176732" y="-30536"/>
                  <a:pt x="8295914" y="43592"/>
                  <a:pt x="8522319" y="0"/>
                </a:cubicBezTo>
                <a:cubicBezTo>
                  <a:pt x="8748724" y="-43592"/>
                  <a:pt x="9042844" y="50114"/>
                  <a:pt x="9229541" y="0"/>
                </a:cubicBezTo>
                <a:cubicBezTo>
                  <a:pt x="9416238" y="-50114"/>
                  <a:pt x="9486922" y="50002"/>
                  <a:pt x="9710927" y="0"/>
                </a:cubicBezTo>
                <a:cubicBezTo>
                  <a:pt x="9934932" y="-50002"/>
                  <a:pt x="10141231" y="29451"/>
                  <a:pt x="10418149" y="0"/>
                </a:cubicBezTo>
                <a:cubicBezTo>
                  <a:pt x="10695067" y="-29451"/>
                  <a:pt x="11052691" y="79899"/>
                  <a:pt x="11291776" y="0"/>
                </a:cubicBezTo>
                <a:cubicBezTo>
                  <a:pt x="11331600" y="126082"/>
                  <a:pt x="11285291" y="256569"/>
                  <a:pt x="11291776" y="401982"/>
                </a:cubicBezTo>
                <a:cubicBezTo>
                  <a:pt x="11298261" y="547395"/>
                  <a:pt x="11247182" y="608349"/>
                  <a:pt x="11291776" y="803964"/>
                </a:cubicBezTo>
                <a:cubicBezTo>
                  <a:pt x="11336370" y="999579"/>
                  <a:pt x="11273605" y="1070359"/>
                  <a:pt x="11291776" y="1282922"/>
                </a:cubicBezTo>
                <a:cubicBezTo>
                  <a:pt x="11062485" y="1300984"/>
                  <a:pt x="11048034" y="1279176"/>
                  <a:pt x="10810390" y="1282922"/>
                </a:cubicBezTo>
                <a:cubicBezTo>
                  <a:pt x="10572746" y="1286668"/>
                  <a:pt x="10669464" y="1255741"/>
                  <a:pt x="10554839" y="1282922"/>
                </a:cubicBezTo>
                <a:cubicBezTo>
                  <a:pt x="10440214" y="1310103"/>
                  <a:pt x="10371166" y="1258010"/>
                  <a:pt x="10299288" y="1282922"/>
                </a:cubicBezTo>
                <a:cubicBezTo>
                  <a:pt x="10227410" y="1307834"/>
                  <a:pt x="10153469" y="1265396"/>
                  <a:pt x="10043738" y="1282922"/>
                </a:cubicBezTo>
                <a:cubicBezTo>
                  <a:pt x="9934007" y="1300448"/>
                  <a:pt x="9613191" y="1215722"/>
                  <a:pt x="9223598" y="1282922"/>
                </a:cubicBezTo>
                <a:cubicBezTo>
                  <a:pt x="8834005" y="1350122"/>
                  <a:pt x="8637816" y="1210415"/>
                  <a:pt x="8403459" y="1282922"/>
                </a:cubicBezTo>
                <a:cubicBezTo>
                  <a:pt x="8169102" y="1355429"/>
                  <a:pt x="7942579" y="1251618"/>
                  <a:pt x="7583319" y="1282922"/>
                </a:cubicBezTo>
                <a:cubicBezTo>
                  <a:pt x="7224059" y="1314226"/>
                  <a:pt x="7230261" y="1249812"/>
                  <a:pt x="7101933" y="1282922"/>
                </a:cubicBezTo>
                <a:cubicBezTo>
                  <a:pt x="6973605" y="1316032"/>
                  <a:pt x="6638860" y="1282082"/>
                  <a:pt x="6281793" y="1282922"/>
                </a:cubicBezTo>
                <a:cubicBezTo>
                  <a:pt x="5924726" y="1283762"/>
                  <a:pt x="5969561" y="1237378"/>
                  <a:pt x="5800407" y="1282922"/>
                </a:cubicBezTo>
                <a:cubicBezTo>
                  <a:pt x="5631253" y="1328466"/>
                  <a:pt x="5161791" y="1251302"/>
                  <a:pt x="4980268" y="1282922"/>
                </a:cubicBezTo>
                <a:cubicBezTo>
                  <a:pt x="4798745" y="1314542"/>
                  <a:pt x="4661341" y="1253688"/>
                  <a:pt x="4385964" y="1282922"/>
                </a:cubicBezTo>
                <a:cubicBezTo>
                  <a:pt x="4110587" y="1312156"/>
                  <a:pt x="3910555" y="1187134"/>
                  <a:pt x="3565824" y="1282922"/>
                </a:cubicBezTo>
                <a:cubicBezTo>
                  <a:pt x="3221093" y="1378710"/>
                  <a:pt x="3378489" y="1270414"/>
                  <a:pt x="3310273" y="1282922"/>
                </a:cubicBezTo>
                <a:cubicBezTo>
                  <a:pt x="3242057" y="1295430"/>
                  <a:pt x="2935868" y="1226964"/>
                  <a:pt x="2828887" y="1282922"/>
                </a:cubicBezTo>
                <a:cubicBezTo>
                  <a:pt x="2721906" y="1338880"/>
                  <a:pt x="2544581" y="1257529"/>
                  <a:pt x="2460419" y="1282922"/>
                </a:cubicBezTo>
                <a:cubicBezTo>
                  <a:pt x="2376257" y="1308315"/>
                  <a:pt x="2101655" y="1258175"/>
                  <a:pt x="1979032" y="1282922"/>
                </a:cubicBezTo>
                <a:cubicBezTo>
                  <a:pt x="1856409" y="1307669"/>
                  <a:pt x="1636750" y="1244425"/>
                  <a:pt x="1497646" y="1282922"/>
                </a:cubicBezTo>
                <a:cubicBezTo>
                  <a:pt x="1358542" y="1321419"/>
                  <a:pt x="1040982" y="1282919"/>
                  <a:pt x="790424" y="1282922"/>
                </a:cubicBezTo>
                <a:cubicBezTo>
                  <a:pt x="539866" y="1282925"/>
                  <a:pt x="245472" y="1191473"/>
                  <a:pt x="0" y="1282922"/>
                </a:cubicBezTo>
                <a:cubicBezTo>
                  <a:pt x="-8320" y="1115253"/>
                  <a:pt x="15326" y="967377"/>
                  <a:pt x="0" y="842452"/>
                </a:cubicBezTo>
                <a:cubicBezTo>
                  <a:pt x="-15326" y="717527"/>
                  <a:pt x="26818" y="578987"/>
                  <a:pt x="0" y="440470"/>
                </a:cubicBezTo>
                <a:cubicBezTo>
                  <a:pt x="-26818" y="301953"/>
                  <a:pt x="47057" y="91047"/>
                  <a:pt x="0" y="0"/>
                </a:cubicBezTo>
                <a:close/>
              </a:path>
              <a:path w="11291776" h="1282922" stroke="0" extrusionOk="0">
                <a:moveTo>
                  <a:pt x="0" y="0"/>
                </a:moveTo>
                <a:cubicBezTo>
                  <a:pt x="207150" y="-17852"/>
                  <a:pt x="470483" y="90710"/>
                  <a:pt x="820140" y="0"/>
                </a:cubicBezTo>
                <a:cubicBezTo>
                  <a:pt x="1169797" y="-90710"/>
                  <a:pt x="1426894" y="39107"/>
                  <a:pt x="1640279" y="0"/>
                </a:cubicBezTo>
                <a:cubicBezTo>
                  <a:pt x="1853664" y="-39107"/>
                  <a:pt x="2067591" y="72087"/>
                  <a:pt x="2347501" y="0"/>
                </a:cubicBezTo>
                <a:cubicBezTo>
                  <a:pt x="2627411" y="-72087"/>
                  <a:pt x="2843436" y="32490"/>
                  <a:pt x="3054723" y="0"/>
                </a:cubicBezTo>
                <a:cubicBezTo>
                  <a:pt x="3266010" y="-32490"/>
                  <a:pt x="3295346" y="43038"/>
                  <a:pt x="3423191" y="0"/>
                </a:cubicBezTo>
                <a:cubicBezTo>
                  <a:pt x="3551036" y="-43038"/>
                  <a:pt x="3863742" y="65218"/>
                  <a:pt x="4130413" y="0"/>
                </a:cubicBezTo>
                <a:cubicBezTo>
                  <a:pt x="4397084" y="-65218"/>
                  <a:pt x="4412182" y="37585"/>
                  <a:pt x="4498881" y="0"/>
                </a:cubicBezTo>
                <a:cubicBezTo>
                  <a:pt x="4585580" y="-37585"/>
                  <a:pt x="4817396" y="27389"/>
                  <a:pt x="5093185" y="0"/>
                </a:cubicBezTo>
                <a:cubicBezTo>
                  <a:pt x="5368974" y="-27389"/>
                  <a:pt x="5284903" y="18144"/>
                  <a:pt x="5461654" y="0"/>
                </a:cubicBezTo>
                <a:cubicBezTo>
                  <a:pt x="5638405" y="-18144"/>
                  <a:pt x="5664779" y="20664"/>
                  <a:pt x="5717204" y="0"/>
                </a:cubicBezTo>
                <a:cubicBezTo>
                  <a:pt x="5769629" y="-20664"/>
                  <a:pt x="6074837" y="16164"/>
                  <a:pt x="6311508" y="0"/>
                </a:cubicBezTo>
                <a:cubicBezTo>
                  <a:pt x="6548179" y="-16164"/>
                  <a:pt x="6678000" y="48732"/>
                  <a:pt x="6792895" y="0"/>
                </a:cubicBezTo>
                <a:cubicBezTo>
                  <a:pt x="6907790" y="-48732"/>
                  <a:pt x="7096564" y="65489"/>
                  <a:pt x="7387199" y="0"/>
                </a:cubicBezTo>
                <a:cubicBezTo>
                  <a:pt x="7677834" y="-65489"/>
                  <a:pt x="7786985" y="65630"/>
                  <a:pt x="7981503" y="0"/>
                </a:cubicBezTo>
                <a:cubicBezTo>
                  <a:pt x="8176021" y="-65630"/>
                  <a:pt x="8317719" y="12716"/>
                  <a:pt x="8575807" y="0"/>
                </a:cubicBezTo>
                <a:cubicBezTo>
                  <a:pt x="8833895" y="-12716"/>
                  <a:pt x="9029818" y="2730"/>
                  <a:pt x="9170111" y="0"/>
                </a:cubicBezTo>
                <a:cubicBezTo>
                  <a:pt x="9310404" y="-2730"/>
                  <a:pt x="9319770" y="16082"/>
                  <a:pt x="9425661" y="0"/>
                </a:cubicBezTo>
                <a:cubicBezTo>
                  <a:pt x="9531552" y="-16082"/>
                  <a:pt x="10032201" y="32810"/>
                  <a:pt x="10245801" y="0"/>
                </a:cubicBezTo>
                <a:cubicBezTo>
                  <a:pt x="10459401" y="-32810"/>
                  <a:pt x="10896532" y="95629"/>
                  <a:pt x="11291776" y="0"/>
                </a:cubicBezTo>
                <a:cubicBezTo>
                  <a:pt x="11315730" y="116268"/>
                  <a:pt x="11254453" y="203209"/>
                  <a:pt x="11291776" y="401982"/>
                </a:cubicBezTo>
                <a:cubicBezTo>
                  <a:pt x="11329099" y="600755"/>
                  <a:pt x="11286332" y="652068"/>
                  <a:pt x="11291776" y="855281"/>
                </a:cubicBezTo>
                <a:cubicBezTo>
                  <a:pt x="11297220" y="1058494"/>
                  <a:pt x="11279715" y="1131048"/>
                  <a:pt x="11291776" y="1282922"/>
                </a:cubicBezTo>
                <a:cubicBezTo>
                  <a:pt x="11101185" y="1323708"/>
                  <a:pt x="10810648" y="1260920"/>
                  <a:pt x="10584554" y="1282922"/>
                </a:cubicBezTo>
                <a:cubicBezTo>
                  <a:pt x="10358460" y="1304924"/>
                  <a:pt x="10130996" y="1270570"/>
                  <a:pt x="9990250" y="1282922"/>
                </a:cubicBezTo>
                <a:cubicBezTo>
                  <a:pt x="9849504" y="1295274"/>
                  <a:pt x="9822687" y="1264832"/>
                  <a:pt x="9734700" y="1282922"/>
                </a:cubicBezTo>
                <a:cubicBezTo>
                  <a:pt x="9646713" y="1301012"/>
                  <a:pt x="9427109" y="1251586"/>
                  <a:pt x="9253313" y="1282922"/>
                </a:cubicBezTo>
                <a:cubicBezTo>
                  <a:pt x="9079517" y="1314258"/>
                  <a:pt x="9034963" y="1242270"/>
                  <a:pt x="8884845" y="1282922"/>
                </a:cubicBezTo>
                <a:cubicBezTo>
                  <a:pt x="8734727" y="1323574"/>
                  <a:pt x="8667854" y="1246167"/>
                  <a:pt x="8516376" y="1282922"/>
                </a:cubicBezTo>
                <a:cubicBezTo>
                  <a:pt x="8364898" y="1319677"/>
                  <a:pt x="8001951" y="1265102"/>
                  <a:pt x="7809155" y="1282922"/>
                </a:cubicBezTo>
                <a:cubicBezTo>
                  <a:pt x="7616359" y="1300742"/>
                  <a:pt x="7544779" y="1259478"/>
                  <a:pt x="7440686" y="1282922"/>
                </a:cubicBezTo>
                <a:cubicBezTo>
                  <a:pt x="7336593" y="1306366"/>
                  <a:pt x="6902298" y="1279584"/>
                  <a:pt x="6620547" y="1282922"/>
                </a:cubicBezTo>
                <a:cubicBezTo>
                  <a:pt x="6338796" y="1286260"/>
                  <a:pt x="6338264" y="1251815"/>
                  <a:pt x="6252078" y="1282922"/>
                </a:cubicBezTo>
                <a:cubicBezTo>
                  <a:pt x="6165892" y="1314029"/>
                  <a:pt x="5946197" y="1232308"/>
                  <a:pt x="5770692" y="1282922"/>
                </a:cubicBezTo>
                <a:cubicBezTo>
                  <a:pt x="5595187" y="1333536"/>
                  <a:pt x="5325269" y="1198514"/>
                  <a:pt x="4950552" y="1282922"/>
                </a:cubicBezTo>
                <a:cubicBezTo>
                  <a:pt x="4575835" y="1367330"/>
                  <a:pt x="4499918" y="1265034"/>
                  <a:pt x="4356248" y="1282922"/>
                </a:cubicBezTo>
                <a:cubicBezTo>
                  <a:pt x="4212578" y="1300810"/>
                  <a:pt x="4194589" y="1270070"/>
                  <a:pt x="4100698" y="1282922"/>
                </a:cubicBezTo>
                <a:cubicBezTo>
                  <a:pt x="4006807" y="1295774"/>
                  <a:pt x="3724000" y="1231216"/>
                  <a:pt x="3619311" y="1282922"/>
                </a:cubicBezTo>
                <a:cubicBezTo>
                  <a:pt x="3514622" y="1334628"/>
                  <a:pt x="3176195" y="1275894"/>
                  <a:pt x="3025007" y="1282922"/>
                </a:cubicBezTo>
                <a:cubicBezTo>
                  <a:pt x="2873819" y="1289950"/>
                  <a:pt x="2864963" y="1266582"/>
                  <a:pt x="2769457" y="1282922"/>
                </a:cubicBezTo>
                <a:cubicBezTo>
                  <a:pt x="2673951" y="1299262"/>
                  <a:pt x="2134763" y="1234544"/>
                  <a:pt x="1949317" y="1282922"/>
                </a:cubicBezTo>
                <a:cubicBezTo>
                  <a:pt x="1763871" y="1331300"/>
                  <a:pt x="1502709" y="1259138"/>
                  <a:pt x="1242095" y="1282922"/>
                </a:cubicBezTo>
                <a:cubicBezTo>
                  <a:pt x="981481" y="1306706"/>
                  <a:pt x="867182" y="1255384"/>
                  <a:pt x="647791" y="1282922"/>
                </a:cubicBezTo>
                <a:cubicBezTo>
                  <a:pt x="428400" y="1310460"/>
                  <a:pt x="154789" y="1255134"/>
                  <a:pt x="0" y="1282922"/>
                </a:cubicBezTo>
                <a:cubicBezTo>
                  <a:pt x="-33042" y="1179253"/>
                  <a:pt x="15722" y="998161"/>
                  <a:pt x="0" y="880940"/>
                </a:cubicBezTo>
                <a:cubicBezTo>
                  <a:pt x="-15722" y="763719"/>
                  <a:pt x="32870" y="616227"/>
                  <a:pt x="0" y="491787"/>
                </a:cubicBezTo>
                <a:cubicBezTo>
                  <a:pt x="-32870" y="367347"/>
                  <a:pt x="15032" y="163728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79882121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D570C-086B-48A6-80DF-F9A1CCB2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AD62-6C34-4487-82EA-C060A622E736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89177-F84C-45F3-9664-C7A01479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415FE-B9E6-4973-B44E-619FEFF5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25EE-446F-48C1-91C5-28DF4F0514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F04C1A-ACD9-4C99-8D3C-64874C72B3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38600" y="1978025"/>
            <a:ext cx="3914553" cy="3859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56A629-8779-4BCD-A4E7-047342004DEF}"/>
              </a:ext>
            </a:extLst>
          </p:cNvPr>
          <p:cNvSpPr/>
          <p:nvPr userDrawn="1"/>
        </p:nvSpPr>
        <p:spPr>
          <a:xfrm>
            <a:off x="159488" y="1818167"/>
            <a:ext cx="11770242" cy="453818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50B74E-4949-4C7E-BCF7-2B85F91FB07E}"/>
              </a:ext>
            </a:extLst>
          </p:cNvPr>
          <p:cNvSpPr/>
          <p:nvPr userDrawn="1"/>
        </p:nvSpPr>
        <p:spPr>
          <a:xfrm>
            <a:off x="5263116" y="202019"/>
            <a:ext cx="6666613" cy="59436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F9DEA-B633-44B6-B165-EF5208FB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93" y="520995"/>
            <a:ext cx="6103088" cy="3035596"/>
          </a:xfrm>
          <a:custGeom>
            <a:avLst/>
            <a:gdLst>
              <a:gd name="connsiteX0" fmla="*/ 0 w 6103088"/>
              <a:gd name="connsiteY0" fmla="*/ 0 h 5305647"/>
              <a:gd name="connsiteX1" fmla="*/ 615857 w 6103088"/>
              <a:gd name="connsiteY1" fmla="*/ 0 h 5305647"/>
              <a:gd name="connsiteX2" fmla="*/ 1170683 w 6103088"/>
              <a:gd name="connsiteY2" fmla="*/ 0 h 5305647"/>
              <a:gd name="connsiteX3" fmla="*/ 1603448 w 6103088"/>
              <a:gd name="connsiteY3" fmla="*/ 0 h 5305647"/>
              <a:gd name="connsiteX4" fmla="*/ 2219305 w 6103088"/>
              <a:gd name="connsiteY4" fmla="*/ 0 h 5305647"/>
              <a:gd name="connsiteX5" fmla="*/ 2713100 w 6103088"/>
              <a:gd name="connsiteY5" fmla="*/ 0 h 5305647"/>
              <a:gd name="connsiteX6" fmla="*/ 3267926 w 6103088"/>
              <a:gd name="connsiteY6" fmla="*/ 0 h 5305647"/>
              <a:gd name="connsiteX7" fmla="*/ 3822752 w 6103088"/>
              <a:gd name="connsiteY7" fmla="*/ 0 h 5305647"/>
              <a:gd name="connsiteX8" fmla="*/ 4255517 w 6103088"/>
              <a:gd name="connsiteY8" fmla="*/ 0 h 5305647"/>
              <a:gd name="connsiteX9" fmla="*/ 4749312 w 6103088"/>
              <a:gd name="connsiteY9" fmla="*/ 0 h 5305647"/>
              <a:gd name="connsiteX10" fmla="*/ 5426200 w 6103088"/>
              <a:gd name="connsiteY10" fmla="*/ 0 h 5305647"/>
              <a:gd name="connsiteX11" fmla="*/ 6103088 w 6103088"/>
              <a:gd name="connsiteY11" fmla="*/ 0 h 5305647"/>
              <a:gd name="connsiteX12" fmla="*/ 6103088 w 6103088"/>
              <a:gd name="connsiteY12" fmla="*/ 589516 h 5305647"/>
              <a:gd name="connsiteX13" fmla="*/ 6103088 w 6103088"/>
              <a:gd name="connsiteY13" fmla="*/ 1232089 h 5305647"/>
              <a:gd name="connsiteX14" fmla="*/ 6103088 w 6103088"/>
              <a:gd name="connsiteY14" fmla="*/ 1927718 h 5305647"/>
              <a:gd name="connsiteX15" fmla="*/ 6103088 w 6103088"/>
              <a:gd name="connsiteY15" fmla="*/ 2517235 h 5305647"/>
              <a:gd name="connsiteX16" fmla="*/ 6103088 w 6103088"/>
              <a:gd name="connsiteY16" fmla="*/ 3053695 h 5305647"/>
              <a:gd name="connsiteX17" fmla="*/ 6103088 w 6103088"/>
              <a:gd name="connsiteY17" fmla="*/ 3696267 h 5305647"/>
              <a:gd name="connsiteX18" fmla="*/ 6103088 w 6103088"/>
              <a:gd name="connsiteY18" fmla="*/ 4285784 h 5305647"/>
              <a:gd name="connsiteX19" fmla="*/ 6103088 w 6103088"/>
              <a:gd name="connsiteY19" fmla="*/ 4716131 h 5305647"/>
              <a:gd name="connsiteX20" fmla="*/ 6103088 w 6103088"/>
              <a:gd name="connsiteY20" fmla="*/ 5305647 h 5305647"/>
              <a:gd name="connsiteX21" fmla="*/ 5609293 w 6103088"/>
              <a:gd name="connsiteY21" fmla="*/ 5305647 h 5305647"/>
              <a:gd name="connsiteX22" fmla="*/ 5115497 w 6103088"/>
              <a:gd name="connsiteY22" fmla="*/ 5305647 h 5305647"/>
              <a:gd name="connsiteX23" fmla="*/ 4438609 w 6103088"/>
              <a:gd name="connsiteY23" fmla="*/ 5305647 h 5305647"/>
              <a:gd name="connsiteX24" fmla="*/ 3822752 w 6103088"/>
              <a:gd name="connsiteY24" fmla="*/ 5305647 h 5305647"/>
              <a:gd name="connsiteX25" fmla="*/ 3328957 w 6103088"/>
              <a:gd name="connsiteY25" fmla="*/ 5305647 h 5305647"/>
              <a:gd name="connsiteX26" fmla="*/ 2774131 w 6103088"/>
              <a:gd name="connsiteY26" fmla="*/ 5305647 h 5305647"/>
              <a:gd name="connsiteX27" fmla="*/ 2219305 w 6103088"/>
              <a:gd name="connsiteY27" fmla="*/ 5305647 h 5305647"/>
              <a:gd name="connsiteX28" fmla="*/ 1786540 w 6103088"/>
              <a:gd name="connsiteY28" fmla="*/ 5305647 h 5305647"/>
              <a:gd name="connsiteX29" fmla="*/ 1292745 w 6103088"/>
              <a:gd name="connsiteY29" fmla="*/ 5305647 h 5305647"/>
              <a:gd name="connsiteX30" fmla="*/ 798950 w 6103088"/>
              <a:gd name="connsiteY30" fmla="*/ 5305647 h 5305647"/>
              <a:gd name="connsiteX31" fmla="*/ 0 w 6103088"/>
              <a:gd name="connsiteY31" fmla="*/ 5305647 h 5305647"/>
              <a:gd name="connsiteX32" fmla="*/ 0 w 6103088"/>
              <a:gd name="connsiteY32" fmla="*/ 4875300 h 5305647"/>
              <a:gd name="connsiteX33" fmla="*/ 0 w 6103088"/>
              <a:gd name="connsiteY33" fmla="*/ 4391897 h 5305647"/>
              <a:gd name="connsiteX34" fmla="*/ 0 w 6103088"/>
              <a:gd name="connsiteY34" fmla="*/ 3961550 h 5305647"/>
              <a:gd name="connsiteX35" fmla="*/ 0 w 6103088"/>
              <a:gd name="connsiteY35" fmla="*/ 3425090 h 5305647"/>
              <a:gd name="connsiteX36" fmla="*/ 0 w 6103088"/>
              <a:gd name="connsiteY36" fmla="*/ 2782517 h 5305647"/>
              <a:gd name="connsiteX37" fmla="*/ 0 w 6103088"/>
              <a:gd name="connsiteY37" fmla="*/ 2299114 h 5305647"/>
              <a:gd name="connsiteX38" fmla="*/ 0 w 6103088"/>
              <a:gd name="connsiteY38" fmla="*/ 1709597 h 5305647"/>
              <a:gd name="connsiteX39" fmla="*/ 0 w 6103088"/>
              <a:gd name="connsiteY39" fmla="*/ 1067025 h 5305647"/>
              <a:gd name="connsiteX40" fmla="*/ 0 w 6103088"/>
              <a:gd name="connsiteY40" fmla="*/ 0 h 5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103088" h="5305647" fill="none" extrusionOk="0">
                <a:moveTo>
                  <a:pt x="0" y="0"/>
                </a:moveTo>
                <a:cubicBezTo>
                  <a:pt x="185032" y="-62242"/>
                  <a:pt x="334389" y="43695"/>
                  <a:pt x="615857" y="0"/>
                </a:cubicBezTo>
                <a:cubicBezTo>
                  <a:pt x="897325" y="-43695"/>
                  <a:pt x="1037580" y="9073"/>
                  <a:pt x="1170683" y="0"/>
                </a:cubicBezTo>
                <a:cubicBezTo>
                  <a:pt x="1303786" y="-9073"/>
                  <a:pt x="1482379" y="48044"/>
                  <a:pt x="1603448" y="0"/>
                </a:cubicBezTo>
                <a:cubicBezTo>
                  <a:pt x="1724517" y="-48044"/>
                  <a:pt x="1912933" y="41535"/>
                  <a:pt x="2219305" y="0"/>
                </a:cubicBezTo>
                <a:cubicBezTo>
                  <a:pt x="2525677" y="-41535"/>
                  <a:pt x="2517963" y="38111"/>
                  <a:pt x="2713100" y="0"/>
                </a:cubicBezTo>
                <a:cubicBezTo>
                  <a:pt x="2908238" y="-38111"/>
                  <a:pt x="3075515" y="9077"/>
                  <a:pt x="3267926" y="0"/>
                </a:cubicBezTo>
                <a:cubicBezTo>
                  <a:pt x="3460337" y="-9077"/>
                  <a:pt x="3560946" y="16897"/>
                  <a:pt x="3822752" y="0"/>
                </a:cubicBezTo>
                <a:cubicBezTo>
                  <a:pt x="4084558" y="-16897"/>
                  <a:pt x="4079819" y="51218"/>
                  <a:pt x="4255517" y="0"/>
                </a:cubicBezTo>
                <a:cubicBezTo>
                  <a:pt x="4431216" y="-51218"/>
                  <a:pt x="4645047" y="38751"/>
                  <a:pt x="4749312" y="0"/>
                </a:cubicBezTo>
                <a:cubicBezTo>
                  <a:pt x="4853577" y="-38751"/>
                  <a:pt x="5269280" y="6215"/>
                  <a:pt x="5426200" y="0"/>
                </a:cubicBezTo>
                <a:cubicBezTo>
                  <a:pt x="5583120" y="-6215"/>
                  <a:pt x="5916302" y="79243"/>
                  <a:pt x="6103088" y="0"/>
                </a:cubicBezTo>
                <a:cubicBezTo>
                  <a:pt x="6167255" y="241672"/>
                  <a:pt x="6052212" y="449402"/>
                  <a:pt x="6103088" y="589516"/>
                </a:cubicBezTo>
                <a:cubicBezTo>
                  <a:pt x="6153964" y="729630"/>
                  <a:pt x="6052575" y="972558"/>
                  <a:pt x="6103088" y="1232089"/>
                </a:cubicBezTo>
                <a:cubicBezTo>
                  <a:pt x="6153601" y="1491620"/>
                  <a:pt x="6088193" y="1684917"/>
                  <a:pt x="6103088" y="1927718"/>
                </a:cubicBezTo>
                <a:cubicBezTo>
                  <a:pt x="6117983" y="2170519"/>
                  <a:pt x="6075776" y="2396070"/>
                  <a:pt x="6103088" y="2517235"/>
                </a:cubicBezTo>
                <a:cubicBezTo>
                  <a:pt x="6130400" y="2638400"/>
                  <a:pt x="6046942" y="2828321"/>
                  <a:pt x="6103088" y="3053695"/>
                </a:cubicBezTo>
                <a:cubicBezTo>
                  <a:pt x="6159234" y="3279069"/>
                  <a:pt x="6086133" y="3394935"/>
                  <a:pt x="6103088" y="3696267"/>
                </a:cubicBezTo>
                <a:cubicBezTo>
                  <a:pt x="6120043" y="3997599"/>
                  <a:pt x="6060075" y="4099264"/>
                  <a:pt x="6103088" y="4285784"/>
                </a:cubicBezTo>
                <a:cubicBezTo>
                  <a:pt x="6146101" y="4472304"/>
                  <a:pt x="6075980" y="4588119"/>
                  <a:pt x="6103088" y="4716131"/>
                </a:cubicBezTo>
                <a:cubicBezTo>
                  <a:pt x="6130196" y="4844143"/>
                  <a:pt x="6057262" y="5016962"/>
                  <a:pt x="6103088" y="5305647"/>
                </a:cubicBezTo>
                <a:cubicBezTo>
                  <a:pt x="5905039" y="5345155"/>
                  <a:pt x="5742230" y="5280355"/>
                  <a:pt x="5609293" y="5305647"/>
                </a:cubicBezTo>
                <a:cubicBezTo>
                  <a:pt x="5476356" y="5330939"/>
                  <a:pt x="5246575" y="5252988"/>
                  <a:pt x="5115497" y="5305647"/>
                </a:cubicBezTo>
                <a:cubicBezTo>
                  <a:pt x="4984419" y="5358306"/>
                  <a:pt x="4692130" y="5271920"/>
                  <a:pt x="4438609" y="5305647"/>
                </a:cubicBezTo>
                <a:cubicBezTo>
                  <a:pt x="4185088" y="5339374"/>
                  <a:pt x="3959106" y="5233294"/>
                  <a:pt x="3822752" y="5305647"/>
                </a:cubicBezTo>
                <a:cubicBezTo>
                  <a:pt x="3686398" y="5378000"/>
                  <a:pt x="3488225" y="5266801"/>
                  <a:pt x="3328957" y="5305647"/>
                </a:cubicBezTo>
                <a:cubicBezTo>
                  <a:pt x="3169689" y="5344493"/>
                  <a:pt x="2895798" y="5240935"/>
                  <a:pt x="2774131" y="5305647"/>
                </a:cubicBezTo>
                <a:cubicBezTo>
                  <a:pt x="2652464" y="5370359"/>
                  <a:pt x="2483660" y="5264037"/>
                  <a:pt x="2219305" y="5305647"/>
                </a:cubicBezTo>
                <a:cubicBezTo>
                  <a:pt x="1954950" y="5347257"/>
                  <a:pt x="1982763" y="5278396"/>
                  <a:pt x="1786540" y="5305647"/>
                </a:cubicBezTo>
                <a:cubicBezTo>
                  <a:pt x="1590317" y="5332898"/>
                  <a:pt x="1479188" y="5286283"/>
                  <a:pt x="1292745" y="5305647"/>
                </a:cubicBezTo>
                <a:cubicBezTo>
                  <a:pt x="1106303" y="5325011"/>
                  <a:pt x="898999" y="5283141"/>
                  <a:pt x="798950" y="5305647"/>
                </a:cubicBezTo>
                <a:cubicBezTo>
                  <a:pt x="698901" y="5328153"/>
                  <a:pt x="162880" y="5245297"/>
                  <a:pt x="0" y="5305647"/>
                </a:cubicBezTo>
                <a:cubicBezTo>
                  <a:pt x="-15997" y="5156621"/>
                  <a:pt x="14225" y="4974130"/>
                  <a:pt x="0" y="4875300"/>
                </a:cubicBezTo>
                <a:cubicBezTo>
                  <a:pt x="-14225" y="4776470"/>
                  <a:pt x="10046" y="4493512"/>
                  <a:pt x="0" y="4391897"/>
                </a:cubicBezTo>
                <a:cubicBezTo>
                  <a:pt x="-10046" y="4290282"/>
                  <a:pt x="39902" y="4125851"/>
                  <a:pt x="0" y="3961550"/>
                </a:cubicBezTo>
                <a:cubicBezTo>
                  <a:pt x="-39902" y="3797249"/>
                  <a:pt x="34496" y="3685889"/>
                  <a:pt x="0" y="3425090"/>
                </a:cubicBezTo>
                <a:cubicBezTo>
                  <a:pt x="-34496" y="3164291"/>
                  <a:pt x="26598" y="3103672"/>
                  <a:pt x="0" y="2782517"/>
                </a:cubicBezTo>
                <a:cubicBezTo>
                  <a:pt x="-26598" y="2461362"/>
                  <a:pt x="56416" y="2435614"/>
                  <a:pt x="0" y="2299114"/>
                </a:cubicBezTo>
                <a:cubicBezTo>
                  <a:pt x="-56416" y="2162614"/>
                  <a:pt x="36921" y="1866704"/>
                  <a:pt x="0" y="1709597"/>
                </a:cubicBezTo>
                <a:cubicBezTo>
                  <a:pt x="-36921" y="1552490"/>
                  <a:pt x="8771" y="1340470"/>
                  <a:pt x="0" y="1067025"/>
                </a:cubicBezTo>
                <a:cubicBezTo>
                  <a:pt x="-8771" y="793580"/>
                  <a:pt x="63748" y="456911"/>
                  <a:pt x="0" y="0"/>
                </a:cubicBezTo>
                <a:close/>
              </a:path>
              <a:path w="6103088" h="5305647" stroke="0" extrusionOk="0">
                <a:moveTo>
                  <a:pt x="0" y="0"/>
                </a:moveTo>
                <a:cubicBezTo>
                  <a:pt x="115442" y="-41972"/>
                  <a:pt x="276565" y="1825"/>
                  <a:pt x="493795" y="0"/>
                </a:cubicBezTo>
                <a:cubicBezTo>
                  <a:pt x="711025" y="-1825"/>
                  <a:pt x="886406" y="47004"/>
                  <a:pt x="987591" y="0"/>
                </a:cubicBezTo>
                <a:cubicBezTo>
                  <a:pt x="1088776" y="-47004"/>
                  <a:pt x="1356596" y="51799"/>
                  <a:pt x="1542417" y="0"/>
                </a:cubicBezTo>
                <a:cubicBezTo>
                  <a:pt x="1728238" y="-51799"/>
                  <a:pt x="1850501" y="58528"/>
                  <a:pt x="2097243" y="0"/>
                </a:cubicBezTo>
                <a:cubicBezTo>
                  <a:pt x="2343985" y="-58528"/>
                  <a:pt x="2435543" y="69258"/>
                  <a:pt x="2713100" y="0"/>
                </a:cubicBezTo>
                <a:cubicBezTo>
                  <a:pt x="2990657" y="-69258"/>
                  <a:pt x="2978849" y="50961"/>
                  <a:pt x="3206895" y="0"/>
                </a:cubicBezTo>
                <a:cubicBezTo>
                  <a:pt x="3434941" y="-50961"/>
                  <a:pt x="3566260" y="61966"/>
                  <a:pt x="3883783" y="0"/>
                </a:cubicBezTo>
                <a:cubicBezTo>
                  <a:pt x="4201306" y="-61966"/>
                  <a:pt x="4208605" y="5778"/>
                  <a:pt x="4377579" y="0"/>
                </a:cubicBezTo>
                <a:cubicBezTo>
                  <a:pt x="4546553" y="-5778"/>
                  <a:pt x="4695707" y="19672"/>
                  <a:pt x="4871374" y="0"/>
                </a:cubicBezTo>
                <a:cubicBezTo>
                  <a:pt x="5047041" y="-19672"/>
                  <a:pt x="5193247" y="20236"/>
                  <a:pt x="5365169" y="0"/>
                </a:cubicBezTo>
                <a:cubicBezTo>
                  <a:pt x="5537091" y="-20236"/>
                  <a:pt x="5892059" y="569"/>
                  <a:pt x="6103088" y="0"/>
                </a:cubicBezTo>
                <a:cubicBezTo>
                  <a:pt x="6107853" y="125590"/>
                  <a:pt x="6096091" y="422472"/>
                  <a:pt x="6103088" y="536460"/>
                </a:cubicBezTo>
                <a:cubicBezTo>
                  <a:pt x="6110085" y="650448"/>
                  <a:pt x="6033825" y="1078171"/>
                  <a:pt x="6103088" y="1232089"/>
                </a:cubicBezTo>
                <a:cubicBezTo>
                  <a:pt x="6172351" y="1386007"/>
                  <a:pt x="6047650" y="1618824"/>
                  <a:pt x="6103088" y="1821605"/>
                </a:cubicBezTo>
                <a:cubicBezTo>
                  <a:pt x="6158526" y="2024386"/>
                  <a:pt x="6084675" y="2254394"/>
                  <a:pt x="6103088" y="2464178"/>
                </a:cubicBezTo>
                <a:cubicBezTo>
                  <a:pt x="6121501" y="2673962"/>
                  <a:pt x="6078202" y="2779040"/>
                  <a:pt x="6103088" y="2947582"/>
                </a:cubicBezTo>
                <a:cubicBezTo>
                  <a:pt x="6127974" y="3116124"/>
                  <a:pt x="6053391" y="3214514"/>
                  <a:pt x="6103088" y="3430985"/>
                </a:cubicBezTo>
                <a:cubicBezTo>
                  <a:pt x="6152785" y="3647456"/>
                  <a:pt x="6086845" y="3686328"/>
                  <a:pt x="6103088" y="3914388"/>
                </a:cubicBezTo>
                <a:cubicBezTo>
                  <a:pt x="6119331" y="4142448"/>
                  <a:pt x="6039196" y="4410336"/>
                  <a:pt x="6103088" y="4610018"/>
                </a:cubicBezTo>
                <a:cubicBezTo>
                  <a:pt x="6166980" y="4809700"/>
                  <a:pt x="6053783" y="4995794"/>
                  <a:pt x="6103088" y="5305647"/>
                </a:cubicBezTo>
                <a:cubicBezTo>
                  <a:pt x="5843778" y="5341110"/>
                  <a:pt x="5622908" y="5268462"/>
                  <a:pt x="5487231" y="5305647"/>
                </a:cubicBezTo>
                <a:cubicBezTo>
                  <a:pt x="5351554" y="5342832"/>
                  <a:pt x="5061954" y="5279338"/>
                  <a:pt x="4932405" y="5305647"/>
                </a:cubicBezTo>
                <a:cubicBezTo>
                  <a:pt x="4802856" y="5331956"/>
                  <a:pt x="4564905" y="5253214"/>
                  <a:pt x="4316548" y="5305647"/>
                </a:cubicBezTo>
                <a:cubicBezTo>
                  <a:pt x="4068191" y="5358080"/>
                  <a:pt x="3892176" y="5292294"/>
                  <a:pt x="3700691" y="5305647"/>
                </a:cubicBezTo>
                <a:cubicBezTo>
                  <a:pt x="3509206" y="5319000"/>
                  <a:pt x="3480792" y="5292775"/>
                  <a:pt x="3267926" y="5305647"/>
                </a:cubicBezTo>
                <a:cubicBezTo>
                  <a:pt x="3055060" y="5318519"/>
                  <a:pt x="2896074" y="5293443"/>
                  <a:pt x="2774131" y="5305647"/>
                </a:cubicBezTo>
                <a:cubicBezTo>
                  <a:pt x="2652188" y="5317851"/>
                  <a:pt x="2523514" y="5276371"/>
                  <a:pt x="2402397" y="5305647"/>
                </a:cubicBezTo>
                <a:cubicBezTo>
                  <a:pt x="2281280" y="5334923"/>
                  <a:pt x="1862864" y="5254869"/>
                  <a:pt x="1725509" y="5305647"/>
                </a:cubicBezTo>
                <a:cubicBezTo>
                  <a:pt x="1588154" y="5356425"/>
                  <a:pt x="1403310" y="5292821"/>
                  <a:pt x="1170683" y="5305647"/>
                </a:cubicBezTo>
                <a:cubicBezTo>
                  <a:pt x="938056" y="5318473"/>
                  <a:pt x="714555" y="5287849"/>
                  <a:pt x="554826" y="5305647"/>
                </a:cubicBezTo>
                <a:cubicBezTo>
                  <a:pt x="395097" y="5323445"/>
                  <a:pt x="181846" y="5293972"/>
                  <a:pt x="0" y="5305647"/>
                </a:cubicBezTo>
                <a:cubicBezTo>
                  <a:pt x="-24103" y="5117785"/>
                  <a:pt x="38483" y="4983206"/>
                  <a:pt x="0" y="4769187"/>
                </a:cubicBezTo>
                <a:cubicBezTo>
                  <a:pt x="-38483" y="4555168"/>
                  <a:pt x="57655" y="4319172"/>
                  <a:pt x="0" y="4179671"/>
                </a:cubicBezTo>
                <a:cubicBezTo>
                  <a:pt x="-57655" y="4040170"/>
                  <a:pt x="54721" y="3733007"/>
                  <a:pt x="0" y="3590154"/>
                </a:cubicBezTo>
                <a:cubicBezTo>
                  <a:pt x="-54721" y="3447301"/>
                  <a:pt x="42306" y="3325623"/>
                  <a:pt x="0" y="3159808"/>
                </a:cubicBezTo>
                <a:cubicBezTo>
                  <a:pt x="-42306" y="2993993"/>
                  <a:pt x="54693" y="2705383"/>
                  <a:pt x="0" y="2517235"/>
                </a:cubicBezTo>
                <a:cubicBezTo>
                  <a:pt x="-54693" y="2329087"/>
                  <a:pt x="63303" y="2233098"/>
                  <a:pt x="0" y="1980775"/>
                </a:cubicBezTo>
                <a:cubicBezTo>
                  <a:pt x="-63303" y="1728452"/>
                  <a:pt x="60149" y="1575101"/>
                  <a:pt x="0" y="1338202"/>
                </a:cubicBezTo>
                <a:cubicBezTo>
                  <a:pt x="-60149" y="1101303"/>
                  <a:pt x="30019" y="1040654"/>
                  <a:pt x="0" y="907855"/>
                </a:cubicBezTo>
                <a:cubicBezTo>
                  <a:pt x="-30019" y="775056"/>
                  <a:pt x="32023" y="221867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802567929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D570C-086B-48A6-80DF-F9A1CCB2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E669-67EA-44C8-9543-35BE1058A32C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89177-F84C-45F3-9664-C7A01479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415FE-B9E6-4973-B44E-619FEFF5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25EE-446F-48C1-91C5-28DF4F0514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F04C1A-ACD9-4C99-8D3C-64874C72B3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3404" y="202020"/>
            <a:ext cx="4625163" cy="59435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61155E-82CB-42FD-A75C-46D34F44AB75}"/>
              </a:ext>
            </a:extLst>
          </p:cNvPr>
          <p:cNvSpPr/>
          <p:nvPr userDrawn="1"/>
        </p:nvSpPr>
        <p:spPr>
          <a:xfrm>
            <a:off x="0" y="6337006"/>
            <a:ext cx="12192000" cy="3844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695528-1385-497E-A76D-A78CD446B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2093" y="3747978"/>
            <a:ext cx="6103088" cy="211249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0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2E1664-8D50-4EE2-BBC6-B5D51075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C4854-95E6-4D75-B32C-46CC2CF28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A8E2B-2167-420B-829E-D4F24AD59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8B77-91FB-403D-9B4E-56F73565513D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5578E-F740-491B-944B-7C91E6667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www.teachingvisuallyimpaired.com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C46C1-6E22-4DDD-960D-2E5183006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097D0-904A-44F1-B110-E83A625F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1" r:id="rId10"/>
    <p:sldLayoutId id="2147483672" r:id="rId11"/>
    <p:sldLayoutId id="2147483668" r:id="rId12"/>
    <p:sldLayoutId id="2147483669" r:id="rId13"/>
    <p:sldLayoutId id="2147483670" r:id="rId14"/>
    <p:sldLayoutId id="214748366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0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9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0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jpeg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A95568-B811-4D41-B8A9-63885959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Hygiene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DDA3A-F1B6-47D2-9A8C-E557990BE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TVI’s Guide to Teaching the ECC: </a:t>
            </a:r>
          </a:p>
          <a:p>
            <a:r>
              <a:rPr lang="en-US" sz="3200" dirty="0"/>
              <a:t>An Interactive Matching Activity</a:t>
            </a:r>
          </a:p>
          <a:p>
            <a:r>
              <a:rPr lang="en-US" sz="3200" dirty="0"/>
              <a:t>by Carmen Willings</a:t>
            </a:r>
          </a:p>
          <a:p>
            <a:r>
              <a:rPr lang="en-US" sz="3200" dirty="0"/>
              <a:t>www.teachingvisuallyimpaired.com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171CB-20FF-4A6D-BC8D-3B05A2B4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www.teachingvisuallyimpaired.com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0F1C5E-CCDE-457B-81E7-750250AC1E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63137" y="397782"/>
            <a:ext cx="487363" cy="487363"/>
          </a:xfrm>
          <a:prstGeom prst="rect">
            <a:avLst/>
          </a:prstGeom>
        </p:spPr>
      </p:pic>
      <p:pic>
        <p:nvPicPr>
          <p:cNvPr id="8" name="Picture 2" descr="Image result for faucet">
            <a:extLst>
              <a:ext uri="{FF2B5EF4-FFF2-40B4-BE49-F238E27FC236}">
                <a16:creationId xmlns:a16="http://schemas.microsoft.com/office/drawing/2014/main" id="{21A8021D-884B-4492-932D-FCFDE1979EA6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2" b="18763"/>
          <a:stretch/>
        </p:blipFill>
        <p:spPr bwMode="auto">
          <a:xfrm>
            <a:off x="210971" y="1611086"/>
            <a:ext cx="4854124" cy="31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drawing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3F8CE4-FB6D-42F0-87B7-C761E23F02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1" y="4643363"/>
            <a:ext cx="1623528" cy="15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256F-349C-4B74-8733-F2D26598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6" y="365125"/>
            <a:ext cx="9005706" cy="1583991"/>
          </a:xfrm>
        </p:spPr>
        <p:txBody>
          <a:bodyPr/>
          <a:lstStyle/>
          <a:p>
            <a:r>
              <a:rPr lang="en-US" dirty="0"/>
              <a:t>Don’t touch your mouth, nose, or eyes.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C6A0C-2ACD-4919-B6CB-DF773844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95E33D-C567-4D3E-9720-D7B3AFA35C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587956" y="5575525"/>
            <a:ext cx="487363" cy="487363"/>
          </a:xfrm>
          <a:prstGeom prst="rect">
            <a:avLst/>
          </a:prstGeom>
        </p:spPr>
      </p:pic>
      <p:pic>
        <p:nvPicPr>
          <p:cNvPr id="9" name="Picture 2" descr="Image result for don't touch">
            <a:extLst>
              <a:ext uri="{FF2B5EF4-FFF2-40B4-BE49-F238E27FC236}">
                <a16:creationId xmlns:a16="http://schemas.microsoft.com/office/drawing/2014/main" id="{61498E9E-9FCC-4ACD-BF1D-4EF39739EEC5}"/>
              </a:ext>
            </a:extLst>
          </p:cNvPr>
          <p:cNvPicPr>
            <a:picLocks noGrp="1" noChangeAspect="1" noChangeArrowheads="1"/>
          </p:cNvPicPr>
          <p:nvPr>
            <p:ph sz="half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918551" y="538212"/>
            <a:ext cx="1766630" cy="1304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don't touch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C8A2FA-4E29-4429-A061-97EA1170A3CA}"/>
              </a:ext>
            </a:extLst>
          </p:cNvPr>
          <p:cNvPicPr>
            <a:picLocks noGrp="1" noChangeAspect="1" noChangeArrowheads="1"/>
          </p:cNvPicPr>
          <p:nvPr>
            <p:ph sz="half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681688" y="3117252"/>
            <a:ext cx="3149950" cy="232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tissue">
            <a:extLst>
              <a:ext uri="{FF2B5EF4-FFF2-40B4-BE49-F238E27FC236}">
                <a16:creationId xmlns:a16="http://schemas.microsoft.com/office/drawing/2014/main" id="{B561396C-6B16-4CD8-BC17-249F6E510899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938" y="2928182"/>
            <a:ext cx="2741099" cy="274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quirt bottle">
            <a:extLst>
              <a:ext uri="{FF2B5EF4-FFF2-40B4-BE49-F238E27FC236}">
                <a16:creationId xmlns:a16="http://schemas.microsoft.com/office/drawing/2014/main" id="{A99AAB91-B02C-4C5D-9DE9-4963031B2A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15" y="3337549"/>
            <a:ext cx="2555323" cy="23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8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E0748-9DFF-4C25-91F2-9F9F41B0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  <a:endParaRPr lang="en-US" dirty="0"/>
          </a:p>
        </p:txBody>
      </p:sp>
      <p:pic>
        <p:nvPicPr>
          <p:cNvPr id="5" name="Picture 2" descr="Image result for don't touch">
            <a:extLst>
              <a:ext uri="{FF2B5EF4-FFF2-40B4-BE49-F238E27FC236}">
                <a16:creationId xmlns:a16="http://schemas.microsoft.com/office/drawing/2014/main" id="{A2C8CF9E-369C-4C92-8E83-72DB205E88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038600" y="1905000"/>
            <a:ext cx="4127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  <p:sndAc>
          <p:stSnd>
            <p:snd r:embed="rId2" name="chimes.wav"/>
          </p:stSnd>
        </p:sndAc>
      </p:transition>
    </mc:Choice>
    <mc:Fallback xmlns="">
      <p:transition spd="slow" advClick="0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256F-349C-4B74-8733-F2D26598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6" y="365125"/>
            <a:ext cx="9059495" cy="1583991"/>
          </a:xfrm>
        </p:spPr>
        <p:txBody>
          <a:bodyPr>
            <a:normAutofit/>
          </a:bodyPr>
          <a:lstStyle/>
          <a:p>
            <a:r>
              <a:rPr lang="en-US" dirty="0"/>
              <a:t>Staying at home when you are sick </a:t>
            </a:r>
            <a:br>
              <a:rPr lang="en-US" dirty="0"/>
            </a:br>
            <a:r>
              <a:rPr lang="en-US" dirty="0"/>
              <a:t>is wise.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B5D43-6213-4EAF-AC34-AE7324E1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303507-D92D-4834-8B78-A26D0E92E4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369151" y="5654434"/>
            <a:ext cx="487363" cy="487363"/>
          </a:xfrm>
          <a:prstGeom prst="rect">
            <a:avLst/>
          </a:prstGeom>
        </p:spPr>
      </p:pic>
      <p:pic>
        <p:nvPicPr>
          <p:cNvPr id="9" name="Picture 2" descr="Image result for house">
            <a:extLst>
              <a:ext uri="{FF2B5EF4-FFF2-40B4-BE49-F238E27FC236}">
                <a16:creationId xmlns:a16="http://schemas.microsoft.com/office/drawing/2014/main" id="{7C752B73-222F-4494-A2CF-8A2AED62E8B2}"/>
              </a:ext>
            </a:extLst>
          </p:cNvPr>
          <p:cNvPicPr>
            <a:picLocks noGrp="1" noChangeAspect="1" noChangeArrowheads="1"/>
          </p:cNvPicPr>
          <p:nvPr>
            <p:ph sz="half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9110" y="587828"/>
            <a:ext cx="1776071" cy="11840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hous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48B728-425C-45B5-9AA3-3282FA74958C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8436" y="3428999"/>
            <a:ext cx="2714963" cy="18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faucet">
            <a:extLst>
              <a:ext uri="{FF2B5EF4-FFF2-40B4-BE49-F238E27FC236}">
                <a16:creationId xmlns:a16="http://schemas.microsoft.com/office/drawing/2014/main" id="{12CE0D55-26BC-4D08-82D5-AF18EFAF7A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22849" y="2852683"/>
            <a:ext cx="2801751" cy="280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disposable face mask germs">
            <a:extLst>
              <a:ext uri="{FF2B5EF4-FFF2-40B4-BE49-F238E27FC236}">
                <a16:creationId xmlns:a16="http://schemas.microsoft.com/office/drawing/2014/main" id="{033E58E3-860B-46CF-B52E-8CFCCB1AB9C1}"/>
              </a:ext>
            </a:extLst>
          </p:cNvPr>
          <p:cNvPicPr>
            <a:picLocks noGrp="1" noChangeAspect="1" noChangeArrowheads="1"/>
          </p:cNvPicPr>
          <p:nvPr>
            <p:ph sz="half" idx="13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767482" y="2887554"/>
            <a:ext cx="2714963" cy="27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E0748-9DFF-4C25-91F2-9F9F41B0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  <a:endParaRPr lang="en-US" dirty="0"/>
          </a:p>
        </p:txBody>
      </p:sp>
      <p:pic>
        <p:nvPicPr>
          <p:cNvPr id="5" name="Picture 2" descr="Image result for house">
            <a:extLst>
              <a:ext uri="{FF2B5EF4-FFF2-40B4-BE49-F238E27FC236}">
                <a16:creationId xmlns:a16="http://schemas.microsoft.com/office/drawing/2014/main" id="{8DC27B40-4204-4118-9BA1-5426A7A2B9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24" y="1861073"/>
            <a:ext cx="4926177" cy="32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  <p:sndAc>
          <p:stSnd>
            <p:snd r:embed="rId2" name="chimes.wav"/>
          </p:stSnd>
        </p:sndAc>
      </p:transition>
    </mc:Choice>
    <mc:Fallback xmlns="">
      <p:transition spd="slow" advClick="0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256F-349C-4B74-8733-F2D26598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6" y="365125"/>
            <a:ext cx="9253132" cy="1583991"/>
          </a:xfrm>
        </p:spPr>
        <p:txBody>
          <a:bodyPr/>
          <a:lstStyle/>
          <a:p>
            <a:r>
              <a:rPr lang="en-US" dirty="0"/>
              <a:t>Wear a facemask if you don’t feel well. </a:t>
            </a:r>
          </a:p>
        </p:txBody>
      </p:sp>
      <p:pic>
        <p:nvPicPr>
          <p:cNvPr id="5" name="Picture 2" descr="Image result for disposable face mask germs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60574C-4AFF-457B-B6FA-8BCC2B96444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40691" y="2911932"/>
            <a:ext cx="2975647" cy="29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B6E56-1E14-4C92-9D8D-A78B0423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D9FF45-21A7-4F7D-9DBA-405836C102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1344275" y="5692897"/>
            <a:ext cx="487363" cy="487363"/>
          </a:xfrm>
          <a:prstGeom prst="rect">
            <a:avLst/>
          </a:prstGeom>
        </p:spPr>
      </p:pic>
      <p:pic>
        <p:nvPicPr>
          <p:cNvPr id="9" name="Picture 2" descr="Image result for disposable face mask germs">
            <a:extLst>
              <a:ext uri="{FF2B5EF4-FFF2-40B4-BE49-F238E27FC236}">
                <a16:creationId xmlns:a16="http://schemas.microsoft.com/office/drawing/2014/main" id="{D499196C-6CBE-4D8C-887B-5D701BE2472C}"/>
              </a:ext>
            </a:extLst>
          </p:cNvPr>
          <p:cNvPicPr>
            <a:picLocks noGrp="1" noChangeAspect="1" noChangeArrowheads="1"/>
          </p:cNvPicPr>
          <p:nvPr>
            <p:ph sz="half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189029" y="516367"/>
            <a:ext cx="1330235" cy="13302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music notes">
            <a:extLst>
              <a:ext uri="{FF2B5EF4-FFF2-40B4-BE49-F238E27FC236}">
                <a16:creationId xmlns:a16="http://schemas.microsoft.com/office/drawing/2014/main" id="{48479997-A9C8-48CB-8E2F-680E346CAB05}"/>
              </a:ext>
            </a:extLst>
          </p:cNvPr>
          <p:cNvPicPr>
            <a:picLocks noGrp="1" noChangeAspect="1" noChangeArrowheads="1"/>
          </p:cNvPicPr>
          <p:nvPr>
            <p:ph sz="half" idx="1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358188" y="3184049"/>
            <a:ext cx="3473450" cy="243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tissue">
            <a:extLst>
              <a:ext uri="{FF2B5EF4-FFF2-40B4-BE49-F238E27FC236}">
                <a16:creationId xmlns:a16="http://schemas.microsoft.com/office/drawing/2014/main" id="{6C5C10F6-53DD-4047-B7D3-67A8441E64B0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214" y="3033657"/>
            <a:ext cx="2659240" cy="265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6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E0748-9DFF-4C25-91F2-9F9F41B0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  <a:endParaRPr lang="en-US" dirty="0"/>
          </a:p>
        </p:txBody>
      </p:sp>
      <p:pic>
        <p:nvPicPr>
          <p:cNvPr id="5" name="Picture 2" descr="Image result for disposable face mask germs">
            <a:extLst>
              <a:ext uri="{FF2B5EF4-FFF2-40B4-BE49-F238E27FC236}">
                <a16:creationId xmlns:a16="http://schemas.microsoft.com/office/drawing/2014/main" id="{124CC71A-7F4B-4CA7-8942-3558481475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5" b="7534"/>
          <a:stretch/>
        </p:blipFill>
        <p:spPr bwMode="auto">
          <a:xfrm>
            <a:off x="3920331" y="1781175"/>
            <a:ext cx="4351338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  <p:sndAc>
          <p:stSnd>
            <p:snd r:embed="rId2" name="chimes.wav"/>
          </p:stSnd>
        </p:sndAc>
      </p:transition>
    </mc:Choice>
    <mc:Fallback xmlns="">
      <p:transition spd="slow" advClick="0" advTm="2000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AC2D-FC51-496C-8235-B6E4E946F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6" y="365125"/>
            <a:ext cx="9199344" cy="1583991"/>
          </a:xfrm>
        </p:spPr>
        <p:txBody>
          <a:bodyPr>
            <a:normAutofit/>
          </a:bodyPr>
          <a:lstStyle/>
          <a:p>
            <a:r>
              <a:rPr lang="en-US" dirty="0"/>
              <a:t>Clean your house for a nice fresh smell!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9A189-34F3-4632-AA77-A3B3C479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8F3D48-5D17-4C12-B8F5-56425D724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365565" y="5597994"/>
            <a:ext cx="487363" cy="487363"/>
          </a:xfrm>
          <a:prstGeom prst="rect">
            <a:avLst/>
          </a:prstGeom>
        </p:spPr>
      </p:pic>
      <p:pic>
        <p:nvPicPr>
          <p:cNvPr id="9" name="Picture 2" descr="Image result for squirt bottle">
            <a:extLst>
              <a:ext uri="{FF2B5EF4-FFF2-40B4-BE49-F238E27FC236}">
                <a16:creationId xmlns:a16="http://schemas.microsoft.com/office/drawing/2014/main" id="{3D98D610-052B-4964-93DF-2928B8E75628}"/>
              </a:ext>
            </a:extLst>
          </p:cNvPr>
          <p:cNvPicPr>
            <a:picLocks noGrp="1" noChangeAspect="1" noChangeArrowheads="1"/>
          </p:cNvPicPr>
          <p:nvPr>
            <p:ph sz="half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0672" y="494852"/>
            <a:ext cx="1518575" cy="1385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quirt bottl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986AD8-F67D-47E3-A522-3B87B634D71C}"/>
              </a:ext>
            </a:extLst>
          </p:cNvPr>
          <p:cNvPicPr>
            <a:picLocks noGrp="1" noChangeAspect="1" noChangeArrowheads="1"/>
          </p:cNvPicPr>
          <p:nvPr>
            <p:ph sz="half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4140" y="2988370"/>
            <a:ext cx="2859862" cy="260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CD3F66-316A-4BCC-991C-AE18084644FE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38" y="3119111"/>
            <a:ext cx="3473450" cy="2561291"/>
          </a:xfrm>
        </p:spPr>
      </p:pic>
      <p:pic>
        <p:nvPicPr>
          <p:cNvPr id="12" name="Picture 2" descr="Image result for don't touch">
            <a:extLst>
              <a:ext uri="{FF2B5EF4-FFF2-40B4-BE49-F238E27FC236}">
                <a16:creationId xmlns:a16="http://schemas.microsoft.com/office/drawing/2014/main" id="{BCC70932-C927-492E-9417-C5725897B2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93295" y="3300997"/>
            <a:ext cx="3110517" cy="229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3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6C879-3178-4D5E-95B4-86ADC0BBB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  <a:endParaRPr lang="en-US" dirty="0"/>
          </a:p>
        </p:txBody>
      </p:sp>
      <p:pic>
        <p:nvPicPr>
          <p:cNvPr id="5" name="Picture 2" descr="Image result for squirt bottle">
            <a:extLst>
              <a:ext uri="{FF2B5EF4-FFF2-40B4-BE49-F238E27FC236}">
                <a16:creationId xmlns:a16="http://schemas.microsoft.com/office/drawing/2014/main" id="{C011180E-249C-4664-AD7E-D70C91E154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766" y="1253331"/>
            <a:ext cx="47685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7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  <p:sndAc>
          <p:stSnd>
            <p:snd r:embed="rId2" name="chimes.wav"/>
          </p:stSnd>
        </p:sndAc>
      </p:transition>
    </mc:Choice>
    <mc:Fallback xmlns="">
      <p:transition spd="slow" advClick="0" advTm="2000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91 -0.01204 C -0.24336 -0.01412 -0.2164 -0.01597 -0.20664 -0.01597 C -0.14674 -0.01597 -0.08489 0.01644 -0.08489 0.04907 C -0.08489 0.03264 -0.05404 0.01644 -0.02513 0.01644 C 0.00586 0.01644 0.03477 0.03287 0.03477 0.04907 C 0.03477 0.04097 0.05 0.03264 0.06563 0.03264 C 0.08086 0.03264 0.09649 0.04074 0.09649 0.04907 C 0.09649 0.04491 0.1043 0.04097 0.11185 0.04097 C 0.11966 0.04097 0.12721 0.04514 0.12721 0.04907 C 0.12721 0.04676 0.13099 0.04491 0.1349 0.04491 C 0.13711 0.04491 0.14271 0.04699 0.14271 0.04907 C 0.14271 0.04792 0.14492 0.04676 0.14662 0.04676 C 0.14662 0.04699 0.15039 0.04792 0.15039 0.04907 C 0.15039 0.04838 0.15039 0.04792 0.15235 0.04792 C 0.15235 0.04815 0.1543 0.04838 0.1543 0.04907 C 0.1543 0.04861 0.1543 0.04838 0.1543 0.04815 C 0.15638 0.04815 0.15638 0.04838 0.15638 0.04861 C 0.15833 0.04861 0.15833 0.04838 0.15833 0.04815 C 0.16055 0.04815 0.16055 0.04838 0.16055 0.04861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43A4-A3A0-42A1-A2D7-08DF381C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4683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dirty="0"/>
              <a:t>The End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50B4E-8FA5-4ED2-80C8-5FEA11AA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www.teachingvisuallyimpaired.com</a:t>
            </a:r>
          </a:p>
        </p:txBody>
      </p:sp>
    </p:spTree>
    <p:extLst>
      <p:ext uri="{BB962C8B-B14F-4D97-AF65-F5344CB8AC3E}">
        <p14:creationId xmlns:p14="http://schemas.microsoft.com/office/powerpoint/2010/main" val="27373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2" name="applause.wav"/>
          </p:stSnd>
        </p:sndAc>
      </p:transition>
    </mc:Choice>
    <mc:Fallback xmlns="">
      <p:transition spd="slow" advClick="0" advTm="5000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256F-349C-4B74-8733-F2D26598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soapy warm water to wash your hands.</a:t>
            </a:r>
          </a:p>
        </p:txBody>
      </p:sp>
      <p:pic>
        <p:nvPicPr>
          <p:cNvPr id="1026" name="Picture 2" descr="Image result for fauce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2AAC13-56B5-45B0-9783-9D5775D247A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85309" y="2977094"/>
            <a:ext cx="2618554" cy="261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DBD9BE-D14F-49F8-8850-0DEDBBAF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F17F9F-680F-46C1-9B41-EDF856F72B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1545989" y="5653835"/>
            <a:ext cx="487363" cy="487363"/>
          </a:xfrm>
          <a:prstGeom prst="rect">
            <a:avLst/>
          </a:prstGeom>
        </p:spPr>
      </p:pic>
      <p:pic>
        <p:nvPicPr>
          <p:cNvPr id="9" name="Picture 2" descr="Image result for faucet">
            <a:extLst>
              <a:ext uri="{FF2B5EF4-FFF2-40B4-BE49-F238E27FC236}">
                <a16:creationId xmlns:a16="http://schemas.microsoft.com/office/drawing/2014/main" id="{122D9BAA-8DA2-4A05-8B06-F2B2E52666C9}"/>
              </a:ext>
            </a:extLst>
          </p:cNvPr>
          <p:cNvPicPr>
            <a:picLocks noGrp="1" noChangeAspect="1" noChangeArrowheads="1"/>
          </p:cNvPicPr>
          <p:nvPr>
            <p:ph sz="half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128688" y="436175"/>
            <a:ext cx="1420618" cy="14206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don't touch">
            <a:extLst>
              <a:ext uri="{FF2B5EF4-FFF2-40B4-BE49-F238E27FC236}">
                <a16:creationId xmlns:a16="http://schemas.microsoft.com/office/drawing/2014/main" id="{68514196-3607-4DA4-8589-7F929CAEAB8C}"/>
              </a:ext>
            </a:extLst>
          </p:cNvPr>
          <p:cNvPicPr>
            <a:picLocks noGrp="1" noChangeAspect="1" noChangeArrowheads="1"/>
          </p:cNvPicPr>
          <p:nvPr>
            <p:ph sz="half" idx="1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670664" y="3328193"/>
            <a:ext cx="2875325" cy="212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quirt bottle">
            <a:extLst>
              <a:ext uri="{FF2B5EF4-FFF2-40B4-BE49-F238E27FC236}">
                <a16:creationId xmlns:a16="http://schemas.microsoft.com/office/drawing/2014/main" id="{73517DC9-F393-426C-BBD6-54CA711463FB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6696" y="3086393"/>
            <a:ext cx="2749869" cy="25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5176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E0748-9DFF-4C25-91F2-9F9F41B0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  <a:endParaRPr lang="en-US" dirty="0"/>
          </a:p>
        </p:txBody>
      </p:sp>
      <p:pic>
        <p:nvPicPr>
          <p:cNvPr id="5" name="Picture 2" descr="Image result for faucet">
            <a:extLst>
              <a:ext uri="{FF2B5EF4-FFF2-40B4-BE49-F238E27FC236}">
                <a16:creationId xmlns:a16="http://schemas.microsoft.com/office/drawing/2014/main" id="{A7544D22-D754-47CD-8F12-77D299D648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91562" y="1276350"/>
            <a:ext cx="4067763" cy="40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  <p:sndAc>
          <p:stSnd>
            <p:snd r:embed="rId2" name="chimes.wav"/>
          </p:stSnd>
        </p:sndAc>
      </p:transition>
    </mc:Choice>
    <mc:Fallback xmlns="">
      <p:transition spd="slow" advClick="0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256F-349C-4B74-8733-F2D26598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6" y="365125"/>
            <a:ext cx="9016464" cy="1583991"/>
          </a:xfrm>
        </p:spPr>
        <p:txBody>
          <a:bodyPr/>
          <a:lstStyle/>
          <a:p>
            <a:r>
              <a:rPr lang="en-US" dirty="0"/>
              <a:t>Count to 20 or sing a song from a band.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57DDD-DEE8-430F-9B1A-2459E898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75B921-39A4-49A5-8373-34CDC64BA8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411990" y="5753585"/>
            <a:ext cx="487363" cy="487363"/>
          </a:xfrm>
          <a:prstGeom prst="rect">
            <a:avLst/>
          </a:prstGeom>
        </p:spPr>
      </p:pic>
      <p:pic>
        <p:nvPicPr>
          <p:cNvPr id="9" name="Picture 2" descr="Image result for music notes">
            <a:extLst>
              <a:ext uri="{FF2B5EF4-FFF2-40B4-BE49-F238E27FC236}">
                <a16:creationId xmlns:a16="http://schemas.microsoft.com/office/drawing/2014/main" id="{EFE8F6FE-7066-4E10-82DB-00A5100B8C79}"/>
              </a:ext>
            </a:extLst>
          </p:cNvPr>
          <p:cNvPicPr>
            <a:picLocks noGrp="1" noChangeAspect="1" noChangeArrowheads="1"/>
          </p:cNvPicPr>
          <p:nvPr>
            <p:ph sz="half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840516" y="548640"/>
            <a:ext cx="1815156" cy="12706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music notes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20127B-30B4-4CC0-8FDD-68979FA48EB5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00538" y="3184049"/>
            <a:ext cx="3473450" cy="243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C4AF35-24FC-46E9-AB6B-F23C2EDDE9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3119111"/>
            <a:ext cx="3473450" cy="2561291"/>
          </a:xfrm>
        </p:spPr>
      </p:pic>
      <p:pic>
        <p:nvPicPr>
          <p:cNvPr id="12" name="Picture 2" descr="Image result for house">
            <a:extLst>
              <a:ext uri="{FF2B5EF4-FFF2-40B4-BE49-F238E27FC236}">
                <a16:creationId xmlns:a16="http://schemas.microsoft.com/office/drawing/2014/main" id="{CD3EF624-DA14-408C-9987-3ACE2CADAC6F}"/>
              </a:ext>
            </a:extLst>
          </p:cNvPr>
          <p:cNvPicPr>
            <a:picLocks noGrp="1" noChangeAspect="1" noChangeArrowheads="1"/>
          </p:cNvPicPr>
          <p:nvPr>
            <p:ph sz="half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7632" y="3429000"/>
            <a:ext cx="2923415" cy="19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1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E0748-9DFF-4C25-91F2-9F9F41B0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  <a:endParaRPr lang="en-US" dirty="0"/>
          </a:p>
        </p:txBody>
      </p:sp>
      <p:pic>
        <p:nvPicPr>
          <p:cNvPr id="5" name="Picture 2" descr="Image result for music notes">
            <a:extLst>
              <a:ext uri="{FF2B5EF4-FFF2-40B4-BE49-F238E27FC236}">
                <a16:creationId xmlns:a16="http://schemas.microsoft.com/office/drawing/2014/main" id="{1E1BF838-4EDA-4B63-A609-ADA660AB39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987901" y="768350"/>
            <a:ext cx="62161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0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  <p:sndAc>
          <p:stSnd>
            <p:snd r:embed="rId2" name="chimes.wav"/>
          </p:stSnd>
        </p:sndAc>
      </p:transition>
    </mc:Choice>
    <mc:Fallback xmlns="">
      <p:transition spd="slow" advClick="0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31 -0.02732 C -0.23919 -0.02199 -0.25755 -0.01667 -0.26536 -0.00996 C -0.27344 -0.00255 -0.27734 0.00625 -0.28151 0.01481 C -0.28555 0.02361 -0.28151 0.03102 -0.27734 0.03912 C -0.27344 0.04652 -0.26745 0.05463 -0.25339 0.06134 C -0.24128 0.06805 -0.22122 0.07338 -0.19922 0.07754 C -0.17904 0.08148 -0.15508 0.08402 -0.13099 0.08541 C -0.1069 0.0868 -0.08255 0.0868 -0.06068 0.08541 C -0.03659 0.08402 -0.01432 0.08078 0.00352 0.07546 C 0.02174 0.07083 0.03763 0.06458 0.0457 0.05717 C 0.05599 0.05046 0.0599 0.0412 0.0599 0.03379 C 0.06198 0.02639 0.0599 0.01759 0.04961 0.01018 C 0.03971 0.00347 0.02174 -0.00186 -0.00234 -0.00463 C -0.02643 -0.00648 -0.05078 -0.00394 -0.06667 0.00069 C -0.08073 0.00555 -0.09076 0.01296 -0.09284 0.02152 C -0.09284 0.03055 -0.09076 0.03842 -0.08073 0.04514 C -0.07057 0.05185 -0.07266 0.05324 -0.03242 0.06203 C 0.00352 0.07129 0.03971 0.06875 0.06198 0.06944 C 0.08398 0.06944 0.10195 0.06666 0.12422 0.06412 C 0.14818 0.06064 0.16836 0.05463 0.18216 0.04907 C 0.19635 0.04375 0.20234 0.03703 0.21042 0.02639 C 0.21654 0.01551 0.21654 0.01018 0.21654 0.00208 C 0.21654 -0.00602 0.21654 -0.01412 0.21654 -0.02199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7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256F-349C-4B74-8733-F2D26598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6" y="365125"/>
            <a:ext cx="9306920" cy="1583991"/>
          </a:xfrm>
        </p:spPr>
        <p:txBody>
          <a:bodyPr/>
          <a:lstStyle/>
          <a:p>
            <a:r>
              <a:rPr lang="en-US" dirty="0"/>
              <a:t>If you sneeze or cough, </a:t>
            </a:r>
            <a:br>
              <a:rPr lang="en-US" dirty="0"/>
            </a:br>
            <a:r>
              <a:rPr lang="en-US" dirty="0"/>
              <a:t>use a tissue to cover.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080C0-7E2D-4031-B93E-A192B902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72FCA7-8205-4980-B840-AC72B2BC74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441499" y="5653794"/>
            <a:ext cx="487363" cy="487363"/>
          </a:xfrm>
          <a:prstGeom prst="rect">
            <a:avLst/>
          </a:prstGeom>
        </p:spPr>
      </p:pic>
      <p:pic>
        <p:nvPicPr>
          <p:cNvPr id="9" name="Picture 2" descr="Image result for tissue">
            <a:extLst>
              <a:ext uri="{FF2B5EF4-FFF2-40B4-BE49-F238E27FC236}">
                <a16:creationId xmlns:a16="http://schemas.microsoft.com/office/drawing/2014/main" id="{A83E1DAB-4BA6-4B19-B16F-4E71E38F7E06}"/>
              </a:ext>
            </a:extLst>
          </p:cNvPr>
          <p:cNvPicPr>
            <a:picLocks noGrp="1" noChangeAspect="1" noChangeArrowheads="1"/>
          </p:cNvPicPr>
          <p:nvPr>
            <p:ph sz="half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4464" y="440532"/>
            <a:ext cx="1446246" cy="14462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tissu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6ED731-4DDC-4B4C-B724-A86118CDD0DD}"/>
              </a:ext>
            </a:extLst>
          </p:cNvPr>
          <p:cNvPicPr>
            <a:picLocks noGrp="1" noChangeAspect="1" noChangeArrowheads="1"/>
          </p:cNvPicPr>
          <p:nvPr>
            <p:ph sz="half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5117" y="2934220"/>
            <a:ext cx="2646382" cy="264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faucet">
            <a:extLst>
              <a:ext uri="{FF2B5EF4-FFF2-40B4-BE49-F238E27FC236}">
                <a16:creationId xmlns:a16="http://schemas.microsoft.com/office/drawing/2014/main" id="{D488F8E7-96CC-4ED7-881A-0D8497538313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965700" y="33281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disposable face mask germs">
            <a:extLst>
              <a:ext uri="{FF2B5EF4-FFF2-40B4-BE49-F238E27FC236}">
                <a16:creationId xmlns:a16="http://schemas.microsoft.com/office/drawing/2014/main" id="{F7BD604C-8858-488B-AB00-037A45DD97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60612" y="2861028"/>
            <a:ext cx="2792766" cy="27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E0748-9DFF-4C25-91F2-9F9F41B0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  <a:endParaRPr lang="en-US" dirty="0"/>
          </a:p>
        </p:txBody>
      </p:sp>
      <p:pic>
        <p:nvPicPr>
          <p:cNvPr id="5" name="Picture 2" descr="Image result for tissue">
            <a:extLst>
              <a:ext uri="{FF2B5EF4-FFF2-40B4-BE49-F238E27FC236}">
                <a16:creationId xmlns:a16="http://schemas.microsoft.com/office/drawing/2014/main" id="{B0E32CC6-7A33-4DF5-9C26-F780A84AB2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0331" y="1106001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  <p:sndAc>
          <p:stSnd>
            <p:snd r:embed="rId2" name="chimes.wav"/>
          </p:stSnd>
        </p:sndAc>
      </p:transition>
    </mc:Choice>
    <mc:Fallback xmlns="">
      <p:transition spd="slow" advClick="0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256F-349C-4B74-8733-F2D26598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6" y="365125"/>
            <a:ext cx="9091768" cy="1583991"/>
          </a:xfrm>
        </p:spPr>
        <p:txBody>
          <a:bodyPr/>
          <a:lstStyle/>
          <a:p>
            <a:r>
              <a:rPr lang="en-US" dirty="0"/>
              <a:t>Keep your distance </a:t>
            </a:r>
            <a:br>
              <a:rPr lang="en-US" dirty="0"/>
            </a:br>
            <a:r>
              <a:rPr lang="en-US" dirty="0"/>
              <a:t>between one another.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40CC5-C3DB-4586-B28D-F4374C94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24D63E-5F46-4265-9AC5-3F87721F33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344275" y="5762300"/>
            <a:ext cx="487363" cy="487363"/>
          </a:xfrm>
          <a:prstGeom prst="rect">
            <a:avLst/>
          </a:prstGeom>
        </p:spPr>
      </p:pic>
      <p:pic>
        <p:nvPicPr>
          <p:cNvPr id="14" name="Content Placeholder 13" descr="A picture containing drawing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3A2FFA-D8A8-4454-A7B1-991E5B7F0A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3119111"/>
            <a:ext cx="3473450" cy="2561291"/>
          </a:xfrm>
        </p:spPr>
      </p:pic>
      <p:pic>
        <p:nvPicPr>
          <p:cNvPr id="15" name="Content Placeholder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EAF6AC-4159-461D-88CC-FF16F214E569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4" y="534074"/>
            <a:ext cx="1747880" cy="12888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Image result for music notes">
            <a:extLst>
              <a:ext uri="{FF2B5EF4-FFF2-40B4-BE49-F238E27FC236}">
                <a16:creationId xmlns:a16="http://schemas.microsoft.com/office/drawing/2014/main" id="{8159ED8C-40FA-4ACF-BACE-FB6D02BE1427}"/>
              </a:ext>
            </a:extLst>
          </p:cNvPr>
          <p:cNvPicPr>
            <a:picLocks noGrp="1" noChangeAspect="1" noChangeArrowheads="1"/>
          </p:cNvPicPr>
          <p:nvPr>
            <p:ph sz="half" idx="1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358188" y="3184049"/>
            <a:ext cx="3473450" cy="243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house">
            <a:extLst>
              <a:ext uri="{FF2B5EF4-FFF2-40B4-BE49-F238E27FC236}">
                <a16:creationId xmlns:a16="http://schemas.microsoft.com/office/drawing/2014/main" id="{C741DBC1-4C49-46BD-8A5A-7535E8B19E10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576" y="3397191"/>
            <a:ext cx="2861535" cy="190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E0748-9DFF-4C25-91F2-9F9F41B0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www.teachingvisuallyimpaired.com</a:t>
            </a:r>
            <a:endParaRPr lang="en-US" dirty="0"/>
          </a:p>
        </p:txBody>
      </p:sp>
      <p:pic>
        <p:nvPicPr>
          <p:cNvPr id="7" name="Content Placeholder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0FB296-A36A-4D21-B513-FB5E00772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177" y="1452404"/>
            <a:ext cx="4824773" cy="3557746"/>
          </a:xfrm>
        </p:spPr>
      </p:pic>
    </p:spTree>
    <p:extLst>
      <p:ext uri="{BB962C8B-B14F-4D97-AF65-F5344CB8AC3E}">
        <p14:creationId xmlns:p14="http://schemas.microsoft.com/office/powerpoint/2010/main" val="210734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2000">
        <p:fade/>
        <p:sndAc>
          <p:stSnd>
            <p:snd r:embed="rId4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177</Words>
  <Application>Microsoft Office PowerPoint</Application>
  <PresentationFormat>Widescreen</PresentationFormat>
  <Paragraphs>32</Paragraphs>
  <Slides>18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Good Hygiene</vt:lpstr>
      <vt:lpstr>Use soapy warm water to wash your hands.</vt:lpstr>
      <vt:lpstr>PowerPoint Presentation</vt:lpstr>
      <vt:lpstr>Count to 20 or sing a song from a band.</vt:lpstr>
      <vt:lpstr>PowerPoint Presentation</vt:lpstr>
      <vt:lpstr>If you sneeze or cough,  use a tissue to cover.</vt:lpstr>
      <vt:lpstr>PowerPoint Presentation</vt:lpstr>
      <vt:lpstr>Keep your distance  between one another.</vt:lpstr>
      <vt:lpstr>PowerPoint Presentation</vt:lpstr>
      <vt:lpstr>Don’t touch your mouth, nose, or eyes.</vt:lpstr>
      <vt:lpstr>PowerPoint Presentation</vt:lpstr>
      <vt:lpstr>Staying at home when you are sick  is wise.</vt:lpstr>
      <vt:lpstr>PowerPoint Presentation</vt:lpstr>
      <vt:lpstr>Wear a facemask if you don’t feel well. </vt:lpstr>
      <vt:lpstr>PowerPoint Presentation</vt:lpstr>
      <vt:lpstr>Clean your house for a nice fresh smell!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Hygiene Sensory Story</dc:title>
  <dc:creator>CWillings</dc:creator>
  <cp:lastModifiedBy>Willings, Carmen</cp:lastModifiedBy>
  <cp:revision>42</cp:revision>
  <dcterms:created xsi:type="dcterms:W3CDTF">2019-03-24T23:03:37Z</dcterms:created>
  <dcterms:modified xsi:type="dcterms:W3CDTF">2020-03-24T18:17:55Z</dcterms:modified>
</cp:coreProperties>
</file>